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9" r:id="rId7"/>
    <p:sldId id="266" r:id="rId8"/>
    <p:sldId id="263" r:id="rId9"/>
    <p:sldId id="262" r:id="rId10"/>
    <p:sldId id="264" r:id="rId11"/>
    <p:sldId id="273" r:id="rId12"/>
    <p:sldId id="265" r:id="rId13"/>
    <p:sldId id="267" r:id="rId14"/>
    <p:sldId id="268" r:id="rId15"/>
    <p:sldId id="270" r:id="rId16"/>
    <p:sldId id="280" r:id="rId17"/>
    <p:sldId id="274" r:id="rId18"/>
    <p:sldId id="275"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1CC2-A174-4CA8-9C90-0B053AA76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5DA510-1081-4A63-B4A8-F7350851B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CE166-9791-4E8F-BF1A-58CCD2C68E1D}"/>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5" name="Footer Placeholder 4">
            <a:extLst>
              <a:ext uri="{FF2B5EF4-FFF2-40B4-BE49-F238E27FC236}">
                <a16:creationId xmlns:a16="http://schemas.microsoft.com/office/drawing/2014/main" id="{B6E59014-A8F8-4486-A33C-9920E1540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4CCD5-FA23-4AE8-896D-EDD5F1369A28}"/>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110308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E8C9-6945-4613-8C87-92796449F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2C7BD1-3B6E-45CB-B676-711AA7E308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4635B-233D-4611-9738-8FA384674CB5}"/>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5" name="Footer Placeholder 4">
            <a:extLst>
              <a:ext uri="{FF2B5EF4-FFF2-40B4-BE49-F238E27FC236}">
                <a16:creationId xmlns:a16="http://schemas.microsoft.com/office/drawing/2014/main" id="{C8C24D33-B0ED-4DD9-B9AA-59505382B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39616-BD16-42B6-B1FD-F72670709D41}"/>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398329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0E0510-C8CB-41DF-A38E-D793D78EF5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456753-8012-4FA8-BD6F-AD6A9F7EF8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2571A-CEE0-44A9-8213-5E667C6D0A22}"/>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5" name="Footer Placeholder 4">
            <a:extLst>
              <a:ext uri="{FF2B5EF4-FFF2-40B4-BE49-F238E27FC236}">
                <a16:creationId xmlns:a16="http://schemas.microsoft.com/office/drawing/2014/main" id="{366F94F7-4B6D-47DA-9D54-599C71817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47AF4-5DAF-46E5-BD16-2AD59D1E58AC}"/>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301307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941F-6862-498B-8C3C-040A7445F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55816-4005-45EE-862C-8BD9D62D40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627E9-3086-40E7-B398-646BBB4F9DAE}"/>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5" name="Footer Placeholder 4">
            <a:extLst>
              <a:ext uri="{FF2B5EF4-FFF2-40B4-BE49-F238E27FC236}">
                <a16:creationId xmlns:a16="http://schemas.microsoft.com/office/drawing/2014/main" id="{ADC386ED-4000-45EF-85F2-DC4AA0259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006CC-9865-411E-B6A8-9498B699BD27}"/>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391584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CB34-E5A8-4FCB-AC0C-00AEBB7BA9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B484A5-64F0-4431-8B5D-D9C4135C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053F06-CB2B-48F5-86B4-46280443D85A}"/>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5" name="Footer Placeholder 4">
            <a:extLst>
              <a:ext uri="{FF2B5EF4-FFF2-40B4-BE49-F238E27FC236}">
                <a16:creationId xmlns:a16="http://schemas.microsoft.com/office/drawing/2014/main" id="{0851C4D3-3FB3-4F3C-9AEF-D0F71F207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38A41-04E2-410A-BFBA-72DE54AEF21F}"/>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300846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9AD9-6022-4EC0-A818-A8C541886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32B64-14A1-4204-B31A-CA9E8899A2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3F12A4-5000-4AEB-A31E-10DE004779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6691B5-7499-4B29-907F-84FCFBFFC3F7}"/>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6" name="Footer Placeholder 5">
            <a:extLst>
              <a:ext uri="{FF2B5EF4-FFF2-40B4-BE49-F238E27FC236}">
                <a16:creationId xmlns:a16="http://schemas.microsoft.com/office/drawing/2014/main" id="{7AE31F3A-04B0-4D84-B01D-33557AD5E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F4D9B-6208-4149-9514-9883BAC1B803}"/>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343215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4699-5FB5-477F-B1DF-B33EBBBB87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8B04B-0C06-4A6C-9F97-9008EA62C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C2F8D-C07E-4CCB-A88A-40BFE3F17A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D0847B-5DBE-4170-86C1-F0E0CB107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BE7987-2B42-40CD-807F-ECAEE12EC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09ED8-74B8-4ECD-A035-383D6CDF0269}"/>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8" name="Footer Placeholder 7">
            <a:extLst>
              <a:ext uri="{FF2B5EF4-FFF2-40B4-BE49-F238E27FC236}">
                <a16:creationId xmlns:a16="http://schemas.microsoft.com/office/drawing/2014/main" id="{DCD08FF6-F726-4F5F-A2A1-FCA5D19C4C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55ED14-9CBC-4125-8815-86F3950406CF}"/>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300733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CA0F-062D-4867-8487-4AABECAD7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2E27B0-127B-4452-A9DD-860CEBBF4BF9}"/>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4" name="Footer Placeholder 3">
            <a:extLst>
              <a:ext uri="{FF2B5EF4-FFF2-40B4-BE49-F238E27FC236}">
                <a16:creationId xmlns:a16="http://schemas.microsoft.com/office/drawing/2014/main" id="{C2D5E2B4-B9A9-409D-9AAD-D99EFA50A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A8E0C4-6F4B-4E02-B474-EB76B00BEBFE}"/>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9600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0F291-642B-411C-BD51-657D77278A74}"/>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3" name="Footer Placeholder 2">
            <a:extLst>
              <a:ext uri="{FF2B5EF4-FFF2-40B4-BE49-F238E27FC236}">
                <a16:creationId xmlns:a16="http://schemas.microsoft.com/office/drawing/2014/main" id="{6790221C-737A-4334-BD40-2DC2399C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991892-6033-4109-A5BD-6AEEFD09A057}"/>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4273074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0459-540D-4A86-A9CA-9C2AE0734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C44B45-A7A8-4E4A-81C6-088D26C4ED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B69D0-CEEE-492F-B4DB-EE4A6C575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A2698-535A-41C9-8213-06AB66E85EA1}"/>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6" name="Footer Placeholder 5">
            <a:extLst>
              <a:ext uri="{FF2B5EF4-FFF2-40B4-BE49-F238E27FC236}">
                <a16:creationId xmlns:a16="http://schemas.microsoft.com/office/drawing/2014/main" id="{B597D11E-D54B-424C-A423-5F2867AB7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8F281-6C62-43F8-856C-C886E3F0746F}"/>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324061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8D7-5936-489C-B5A3-B23119363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EE8A6E-C2DF-4118-89E5-BDA4A3D24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90AABD-4F0D-4362-9DFF-FFA316CAF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AE6E9-1390-458E-AF3D-223058C25055}"/>
              </a:ext>
            </a:extLst>
          </p:cNvPr>
          <p:cNvSpPr>
            <a:spLocks noGrp="1"/>
          </p:cNvSpPr>
          <p:nvPr>
            <p:ph type="dt" sz="half" idx="10"/>
          </p:nvPr>
        </p:nvSpPr>
        <p:spPr/>
        <p:txBody>
          <a:bodyPr/>
          <a:lstStyle/>
          <a:p>
            <a:fld id="{8BEE1F69-FDAC-4C63-A6E8-1261EBC3852C}" type="datetimeFigureOut">
              <a:rPr lang="en-US" smtClean="0"/>
              <a:t>4/11/2022</a:t>
            </a:fld>
            <a:endParaRPr lang="en-US"/>
          </a:p>
        </p:txBody>
      </p:sp>
      <p:sp>
        <p:nvSpPr>
          <p:cNvPr id="6" name="Footer Placeholder 5">
            <a:extLst>
              <a:ext uri="{FF2B5EF4-FFF2-40B4-BE49-F238E27FC236}">
                <a16:creationId xmlns:a16="http://schemas.microsoft.com/office/drawing/2014/main" id="{2C69D749-F410-4288-8920-D0A0E9C9A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B2A29-DB6D-4A41-9C8A-7E0AEABD0E6D}"/>
              </a:ext>
            </a:extLst>
          </p:cNvPr>
          <p:cNvSpPr>
            <a:spLocks noGrp="1"/>
          </p:cNvSpPr>
          <p:nvPr>
            <p:ph type="sldNum" sz="quarter" idx="12"/>
          </p:nvPr>
        </p:nvSpPr>
        <p:spPr/>
        <p:txBody>
          <a:bodyPr/>
          <a:lstStyle/>
          <a:p>
            <a:fld id="{3D6487C7-C8F4-4471-AAD8-8BE82E9460BF}" type="slidenum">
              <a:rPr lang="en-US" smtClean="0"/>
              <a:t>‹#›</a:t>
            </a:fld>
            <a:endParaRPr lang="en-US"/>
          </a:p>
        </p:txBody>
      </p:sp>
    </p:spTree>
    <p:extLst>
      <p:ext uri="{BB962C8B-B14F-4D97-AF65-F5344CB8AC3E}">
        <p14:creationId xmlns:p14="http://schemas.microsoft.com/office/powerpoint/2010/main" val="84263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6F0B7-836F-4E56-B008-D870B2473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72FEE-8360-478E-A0EF-9D386BFB2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6216A-93D7-404F-8B30-FBD36D77C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1F69-FDAC-4C63-A6E8-1261EBC3852C}" type="datetimeFigureOut">
              <a:rPr lang="en-US" smtClean="0"/>
              <a:t>4/11/2022</a:t>
            </a:fld>
            <a:endParaRPr lang="en-US"/>
          </a:p>
        </p:txBody>
      </p:sp>
      <p:sp>
        <p:nvSpPr>
          <p:cNvPr id="5" name="Footer Placeholder 4">
            <a:extLst>
              <a:ext uri="{FF2B5EF4-FFF2-40B4-BE49-F238E27FC236}">
                <a16:creationId xmlns:a16="http://schemas.microsoft.com/office/drawing/2014/main" id="{68C1AE7B-5F9F-4EE5-B955-4A1B164440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BB5D2B-5527-45A0-8282-9CC2B603C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487C7-C8F4-4471-AAD8-8BE82E9460BF}" type="slidenum">
              <a:rPr lang="en-US" smtClean="0"/>
              <a:t>‹#›</a:t>
            </a:fld>
            <a:endParaRPr lang="en-US"/>
          </a:p>
        </p:txBody>
      </p:sp>
    </p:spTree>
    <p:extLst>
      <p:ext uri="{BB962C8B-B14F-4D97-AF65-F5344CB8AC3E}">
        <p14:creationId xmlns:p14="http://schemas.microsoft.com/office/powerpoint/2010/main" val="304275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F5BF-AB53-4D74-922B-FD514F47499C}"/>
              </a:ext>
            </a:extLst>
          </p:cNvPr>
          <p:cNvSpPr>
            <a:spLocks noGrp="1"/>
          </p:cNvSpPr>
          <p:nvPr>
            <p:ph type="ctrTitle"/>
          </p:nvPr>
        </p:nvSpPr>
        <p:spPr>
          <a:xfrm>
            <a:off x="7464614" y="1783959"/>
            <a:ext cx="4087306" cy="2889114"/>
          </a:xfrm>
        </p:spPr>
        <p:txBody>
          <a:bodyPr anchor="b">
            <a:noAutofit/>
          </a:bodyPr>
          <a:lstStyle/>
          <a:p>
            <a:r>
              <a:rPr lang="en-US" sz="7200" b="1" dirty="0">
                <a:solidFill>
                  <a:srgbClr val="FF0000"/>
                </a:solidFill>
              </a:rPr>
              <a:t>2021</a:t>
            </a:r>
            <a:br>
              <a:rPr lang="en-US" sz="7200" b="1" dirty="0">
                <a:solidFill>
                  <a:srgbClr val="FF0000"/>
                </a:solidFill>
              </a:rPr>
            </a:br>
            <a:r>
              <a:rPr lang="en-US" sz="7200" b="1" dirty="0">
                <a:solidFill>
                  <a:srgbClr val="FF0000"/>
                </a:solidFill>
              </a:rPr>
              <a:t>BYSA Coach Meeting</a:t>
            </a:r>
          </a:p>
        </p:txBody>
      </p:sp>
      <p:sp>
        <p:nvSpPr>
          <p:cNvPr id="3" name="Subtitle 2">
            <a:extLst>
              <a:ext uri="{FF2B5EF4-FFF2-40B4-BE49-F238E27FC236}">
                <a16:creationId xmlns:a16="http://schemas.microsoft.com/office/drawing/2014/main" id="{13A602D3-5B5F-48F9-992C-4F20C554C97B}"/>
              </a:ext>
            </a:extLst>
          </p:cNvPr>
          <p:cNvSpPr>
            <a:spLocks noGrp="1"/>
          </p:cNvSpPr>
          <p:nvPr>
            <p:ph type="subTitle" idx="1"/>
          </p:nvPr>
        </p:nvSpPr>
        <p:spPr>
          <a:xfrm>
            <a:off x="7464612" y="4750893"/>
            <a:ext cx="4087305" cy="1147863"/>
          </a:xfrm>
        </p:spPr>
        <p:txBody>
          <a:bodyPr anchor="t">
            <a:normAutofit/>
          </a:bodyPr>
          <a:lstStyle/>
          <a:p>
            <a:r>
              <a:rPr lang="en-US" sz="4800" dirty="0">
                <a:solidFill>
                  <a:srgbClr val="FF0000"/>
                </a:solidFill>
              </a:rPr>
              <a:t>8/17/21</a:t>
            </a:r>
          </a:p>
        </p:txBody>
      </p:sp>
      <p:sp>
        <p:nvSpPr>
          <p:cNvPr id="19"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A887B61E-BCD2-47D5-9ECA-2B4DB32DDDBD}"/>
              </a:ext>
            </a:extLst>
          </p:cNvPr>
          <p:cNvPicPr>
            <a:picLocks noChangeAspect="1"/>
          </p:cNvPicPr>
          <p:nvPr/>
        </p:nvPicPr>
        <p:blipFill rotWithShape="1">
          <a:blip r:embed="rId2"/>
          <a:srcRect t="4232" b="892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743382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C6AF-BBE8-46C6-B1EF-EECBF511FFD3}"/>
              </a:ext>
            </a:extLst>
          </p:cNvPr>
          <p:cNvSpPr>
            <a:spLocks noGrp="1"/>
          </p:cNvSpPr>
          <p:nvPr>
            <p:ph type="title"/>
          </p:nvPr>
        </p:nvSpPr>
        <p:spPr/>
        <p:txBody>
          <a:bodyPr>
            <a:normAutofit/>
          </a:bodyPr>
          <a:lstStyle/>
          <a:p>
            <a:pPr algn="ctr"/>
            <a:r>
              <a:rPr lang="en-US" sz="6600" b="1" dirty="0">
                <a:solidFill>
                  <a:schemeClr val="accent1"/>
                </a:solidFill>
              </a:rPr>
              <a:t>Coach Conduct</a:t>
            </a:r>
          </a:p>
        </p:txBody>
      </p:sp>
      <p:sp>
        <p:nvSpPr>
          <p:cNvPr id="3" name="Content Placeholder 2">
            <a:extLst>
              <a:ext uri="{FF2B5EF4-FFF2-40B4-BE49-F238E27FC236}">
                <a16:creationId xmlns:a16="http://schemas.microsoft.com/office/drawing/2014/main" id="{B1A23F06-4972-45A3-B60E-45DF877431A3}"/>
              </a:ext>
            </a:extLst>
          </p:cNvPr>
          <p:cNvSpPr>
            <a:spLocks noGrp="1"/>
          </p:cNvSpPr>
          <p:nvPr>
            <p:ph idx="1"/>
          </p:nvPr>
        </p:nvSpPr>
        <p:spPr/>
        <p:txBody>
          <a:bodyPr>
            <a:normAutofit fontScale="92500" lnSpcReduction="20000"/>
          </a:bodyPr>
          <a:lstStyle/>
          <a:p>
            <a:pPr marL="0" marR="0" indent="0">
              <a:lnSpc>
                <a:spcPts val="1100"/>
              </a:lnSpc>
              <a:spcBef>
                <a:spcPts val="1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34925">
              <a:lnSpc>
                <a:spcPct val="115000"/>
              </a:lnSpc>
              <a:spcBef>
                <a:spcPts val="0"/>
              </a:spcBef>
              <a:tabLst>
                <a:tab pos="2374900" algn="l"/>
              </a:tabLst>
            </a:pPr>
            <a:r>
              <a:rPr lang="en-US" dirty="0">
                <a:solidFill>
                  <a:srgbClr val="000000"/>
                </a:solidFill>
                <a:effectLst/>
                <a:ea typeface="Times New Roman" panose="02020603050405020304" pitchFamily="18" charset="0"/>
                <a:cs typeface="Times New Roman" panose="02020603050405020304" pitchFamily="18" charset="0"/>
              </a:rPr>
              <a:t>Coaches</a:t>
            </a:r>
            <a:r>
              <a:rPr lang="en-US" spc="3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must</a:t>
            </a:r>
            <a:r>
              <a:rPr lang="en-US" spc="3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be careful</a:t>
            </a:r>
            <a:r>
              <a:rPr lang="en-US" spc="37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not to raise</a:t>
            </a:r>
            <a:r>
              <a:rPr lang="en-US" spc="3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their voices</a:t>
            </a:r>
            <a:r>
              <a:rPr lang="en-US" spc="375" dirty="0">
                <a:solidFill>
                  <a:srgbClr val="000000"/>
                </a:solidFill>
                <a:effectLst/>
                <a:ea typeface="Times New Roman" panose="02020603050405020304" pitchFamily="18" charset="0"/>
                <a:cs typeface="Times New Roman" panose="02020603050405020304" pitchFamily="18" charset="0"/>
              </a:rPr>
              <a:t> </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n anger</a:t>
            </a:r>
            <a:r>
              <a:rPr lang="en-US" spc="3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 must</a:t>
            </a:r>
            <a:r>
              <a:rPr lang="en-US" spc="3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conduct themselves with </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ntegr</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ty.  </a:t>
            </a:r>
            <a:endParaRPr lang="en-US" dirty="0">
              <a:solidFill>
                <a:srgbClr val="000000"/>
              </a:solidFill>
              <a:ea typeface="Times New Roman" panose="02020603050405020304" pitchFamily="18" charset="0"/>
              <a:cs typeface="Times New Roman" panose="02020603050405020304" pitchFamily="18" charset="0"/>
            </a:endParaRPr>
          </a:p>
          <a:p>
            <a:pPr marR="34925">
              <a:lnSpc>
                <a:spcPct val="115000"/>
              </a:lnSpc>
              <a:spcBef>
                <a:spcPts val="0"/>
              </a:spcBef>
              <a:tabLst>
                <a:tab pos="2374900" algn="l"/>
              </a:tabLst>
            </a:pPr>
            <a:r>
              <a:rPr lang="en-US" dirty="0">
                <a:solidFill>
                  <a:srgbClr val="000000"/>
                </a:solidFill>
                <a:effectLst/>
                <a:ea typeface="Times New Roman" panose="02020603050405020304" pitchFamily="18" charset="0"/>
                <a:cs typeface="Times New Roman" panose="02020603050405020304" pitchFamily="18" charset="0"/>
              </a:rPr>
              <a:t>Coaches must</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seek</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a:t>
            </a:r>
            <a:r>
              <a:rPr lang="en-US" spc="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be</a:t>
            </a:r>
            <a:r>
              <a:rPr lang="en-US" spc="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peacemakers</a:t>
            </a:r>
            <a:r>
              <a:rPr lang="en-US" spc="3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avo</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d participat</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on</a:t>
            </a:r>
            <a:r>
              <a:rPr lang="en-US" spc="-7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in</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arguments.</a:t>
            </a:r>
            <a:endParaRPr lang="en-US" dirty="0">
              <a:effectLst/>
              <a:ea typeface="Times New Roman" panose="02020603050405020304" pitchFamily="18" charset="0"/>
              <a:cs typeface="Times New Roman" panose="02020603050405020304" pitchFamily="18" charset="0"/>
            </a:endParaRPr>
          </a:p>
          <a:p>
            <a:pPr marL="0" indent="0">
              <a:lnSpc>
                <a:spcPts val="1000"/>
              </a:lnSpc>
              <a:spcBef>
                <a:spcPts val="0"/>
              </a:spcBef>
              <a:buNone/>
            </a:pPr>
            <a:endParaRPr lang="en-US" dirty="0">
              <a:effectLst/>
              <a:ea typeface="Times New Roman" panose="02020603050405020304" pitchFamily="18" charset="0"/>
              <a:cs typeface="Times New Roman" panose="02020603050405020304" pitchFamily="18" charset="0"/>
            </a:endParaRPr>
          </a:p>
          <a:p>
            <a:pPr marR="33655">
              <a:lnSpc>
                <a:spcPct val="115000"/>
              </a:lnSpc>
              <a:spcBef>
                <a:spcPts val="0"/>
              </a:spcBef>
              <a:tabLst>
                <a:tab pos="6223000" algn="l"/>
              </a:tabLst>
            </a:pPr>
            <a:r>
              <a:rPr lang="en-US" dirty="0">
                <a:solidFill>
                  <a:srgbClr val="000000"/>
                </a:solidFill>
                <a:effectLst/>
                <a:ea typeface="Times New Roman" panose="02020603050405020304" pitchFamily="18" charset="0"/>
                <a:cs typeface="Times New Roman" panose="02020603050405020304" pitchFamily="18" charset="0"/>
              </a:rPr>
              <a:t>Coaches</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also</a:t>
            </a:r>
            <a:r>
              <a:rPr lang="en-US" spc="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carry</a:t>
            </a:r>
            <a:r>
              <a:rPr lang="en-US" spc="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form</a:t>
            </a:r>
            <a:r>
              <a:rPr lang="en-US" spc="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a:t>
            </a:r>
            <a:r>
              <a:rPr lang="en-US" spc="7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responsibility for</a:t>
            </a:r>
            <a:r>
              <a:rPr lang="en-US" spc="7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conduct</a:t>
            </a:r>
            <a:r>
              <a:rPr lang="en-US" spc="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a:t>
            </a:r>
            <a:r>
              <a:rPr lang="en-US" spc="7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their</a:t>
            </a:r>
            <a:r>
              <a:rPr lang="en-US" spc="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team</a:t>
            </a:r>
            <a:r>
              <a:rPr lang="en-US" spc="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must strive</a:t>
            </a:r>
            <a:r>
              <a:rPr lang="en-US" spc="1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a:t>
            </a:r>
            <a:r>
              <a:rPr lang="en-US" spc="1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maintain</a:t>
            </a:r>
            <a:r>
              <a:rPr lang="en-US" spc="9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proper</a:t>
            </a:r>
            <a:r>
              <a:rPr lang="en-US" spc="1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behavior</a:t>
            </a:r>
            <a:r>
              <a:rPr lang="en-US" spc="9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a:t>
            </a:r>
            <a:r>
              <a:rPr lang="en-US" spc="1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their</a:t>
            </a:r>
            <a:r>
              <a:rPr lang="en-US" spc="1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ayers,</a:t>
            </a:r>
            <a:r>
              <a:rPr lang="en-US" spc="10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ass</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stants,</a:t>
            </a:r>
            <a:r>
              <a:rPr lang="en-US" spc="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1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parents.	</a:t>
            </a:r>
            <a:endParaRPr lang="en-US" dirty="0">
              <a:solidFill>
                <a:srgbClr val="000000"/>
              </a:solidFill>
              <a:ea typeface="Times New Roman" panose="02020603050405020304" pitchFamily="18" charset="0"/>
              <a:cs typeface="Times New Roman" panose="02020603050405020304" pitchFamily="18" charset="0"/>
            </a:endParaRPr>
          </a:p>
          <a:p>
            <a:pPr marR="33655">
              <a:lnSpc>
                <a:spcPct val="115000"/>
              </a:lnSpc>
              <a:spcBef>
                <a:spcPts val="0"/>
              </a:spcBef>
              <a:tabLst>
                <a:tab pos="6223000" algn="l"/>
              </a:tabLst>
            </a:pPr>
            <a:r>
              <a:rPr lang="en-US" dirty="0">
                <a:solidFill>
                  <a:srgbClr val="000000"/>
                </a:solidFill>
                <a:effectLst/>
                <a:ea typeface="Times New Roman" panose="02020603050405020304" pitchFamily="18" charset="0"/>
                <a:cs typeface="Times New Roman" panose="02020603050405020304" pitchFamily="18" charset="0"/>
              </a:rPr>
              <a:t>Overly aggressive</a:t>
            </a:r>
            <a:r>
              <a:rPr lang="en-US" spc="1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behav</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or</a:t>
            </a:r>
            <a:r>
              <a:rPr lang="en-US" spc="1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within</a:t>
            </a:r>
            <a:r>
              <a:rPr lang="en-US" spc="1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20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team</a:t>
            </a:r>
            <a:r>
              <a:rPr lang="en-US" spc="17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should</a:t>
            </a:r>
            <a:r>
              <a:rPr lang="en-US" spc="1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be</a:t>
            </a:r>
            <a:r>
              <a:rPr lang="en-US" spc="20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addressed</a:t>
            </a:r>
            <a:r>
              <a:rPr lang="en-US" spc="1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by</a:t>
            </a:r>
            <a:r>
              <a:rPr lang="en-US" spc="20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20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coach</a:t>
            </a:r>
            <a:r>
              <a:rPr lang="en-US" spc="1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so</a:t>
            </a:r>
            <a:r>
              <a:rPr lang="en-US" spc="20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that</a:t>
            </a:r>
            <a:r>
              <a:rPr lang="en-US" spc="195" dirty="0">
                <a:solidFill>
                  <a:srgbClr val="000000"/>
                </a:solidFill>
                <a:effectLst/>
                <a:ea typeface="Times New Roman" panose="02020603050405020304" pitchFamily="18" charset="0"/>
                <a:cs typeface="Times New Roman" panose="02020603050405020304" pitchFamily="18" charset="0"/>
              </a:rPr>
              <a:t> </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t does</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not</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repeat</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or</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worsen.</a:t>
            </a:r>
          </a:p>
          <a:p>
            <a:pPr marR="33655">
              <a:lnSpc>
                <a:spcPct val="115000"/>
              </a:lnSpc>
              <a:spcBef>
                <a:spcPts val="0"/>
              </a:spcBef>
              <a:tabLst>
                <a:tab pos="6223000" algn="l"/>
              </a:tabLst>
            </a:pPr>
            <a:r>
              <a:rPr lang="en-US" dirty="0">
                <a:solidFill>
                  <a:srgbClr val="000000"/>
                </a:solidFill>
                <a:ea typeface="Times New Roman" panose="02020603050405020304" pitchFamily="18" charset="0"/>
                <a:cs typeface="Times New Roman" panose="02020603050405020304" pitchFamily="18" charset="0"/>
              </a:rPr>
              <a:t>When on the field (U6&amp;U8) do not stand in front of the goal</a:t>
            </a:r>
            <a:endParaRPr lang="en-US"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483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8D7A-896F-4830-B297-C30BC980F9AD}"/>
              </a:ext>
            </a:extLst>
          </p:cNvPr>
          <p:cNvSpPr>
            <a:spLocks noGrp="1"/>
          </p:cNvSpPr>
          <p:nvPr>
            <p:ph type="title"/>
          </p:nvPr>
        </p:nvSpPr>
        <p:spPr/>
        <p:txBody>
          <a:bodyPr>
            <a:normAutofit/>
          </a:bodyPr>
          <a:lstStyle/>
          <a:p>
            <a:pPr algn="ctr"/>
            <a:r>
              <a:rPr lang="en-US" sz="6600" b="1" dirty="0">
                <a:solidFill>
                  <a:schemeClr val="accent1"/>
                </a:solidFill>
              </a:rPr>
              <a:t>1</a:t>
            </a:r>
            <a:r>
              <a:rPr lang="en-US" sz="6600" b="1" baseline="30000" dirty="0">
                <a:solidFill>
                  <a:schemeClr val="accent1"/>
                </a:solidFill>
              </a:rPr>
              <a:t>st</a:t>
            </a:r>
            <a:r>
              <a:rPr lang="en-US" sz="6600" b="1" dirty="0">
                <a:solidFill>
                  <a:schemeClr val="accent1"/>
                </a:solidFill>
              </a:rPr>
              <a:t> Practice</a:t>
            </a:r>
          </a:p>
        </p:txBody>
      </p:sp>
      <p:sp>
        <p:nvSpPr>
          <p:cNvPr id="3" name="Content Placeholder 2">
            <a:extLst>
              <a:ext uri="{FF2B5EF4-FFF2-40B4-BE49-F238E27FC236}">
                <a16:creationId xmlns:a16="http://schemas.microsoft.com/office/drawing/2014/main" id="{9DDC6216-42F7-4946-A0CE-F57D9DC6DAE8}"/>
              </a:ext>
            </a:extLst>
          </p:cNvPr>
          <p:cNvSpPr>
            <a:spLocks noGrp="1"/>
          </p:cNvSpPr>
          <p:nvPr>
            <p:ph idx="1"/>
          </p:nvPr>
        </p:nvSpPr>
        <p:spPr/>
        <p:txBody>
          <a:bodyPr/>
          <a:lstStyle/>
          <a:p>
            <a:r>
              <a:rPr lang="en-US" dirty="0"/>
              <a:t>Arrive 30 minutes early to collect equipment</a:t>
            </a:r>
          </a:p>
          <a:p>
            <a:r>
              <a:rPr lang="en-US" dirty="0"/>
              <a:t>Host team meeting with parents</a:t>
            </a:r>
          </a:p>
          <a:p>
            <a:r>
              <a:rPr lang="en-US" dirty="0"/>
              <a:t>Collect medical waivers</a:t>
            </a:r>
          </a:p>
          <a:p>
            <a:r>
              <a:rPr lang="en-US" dirty="0"/>
              <a:t>Explain BYSA and your expectations</a:t>
            </a:r>
          </a:p>
        </p:txBody>
      </p:sp>
    </p:spTree>
    <p:extLst>
      <p:ext uri="{BB962C8B-B14F-4D97-AF65-F5344CB8AC3E}">
        <p14:creationId xmlns:p14="http://schemas.microsoft.com/office/powerpoint/2010/main" val="205514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F258-60E8-48BB-8F42-8F65FAD2185B}"/>
              </a:ext>
            </a:extLst>
          </p:cNvPr>
          <p:cNvSpPr>
            <a:spLocks noGrp="1"/>
          </p:cNvSpPr>
          <p:nvPr>
            <p:ph type="title"/>
          </p:nvPr>
        </p:nvSpPr>
        <p:spPr>
          <a:xfrm>
            <a:off x="110231" y="453901"/>
            <a:ext cx="10515600" cy="1325563"/>
          </a:xfrm>
        </p:spPr>
        <p:txBody>
          <a:bodyPr>
            <a:normAutofit/>
          </a:bodyPr>
          <a:lstStyle/>
          <a:p>
            <a:pPr algn="ctr"/>
            <a:r>
              <a:rPr lang="en-US" sz="6600" b="1" dirty="0">
                <a:solidFill>
                  <a:schemeClr val="accent1"/>
                </a:solidFill>
              </a:rPr>
              <a:t>Equipment</a:t>
            </a:r>
          </a:p>
        </p:txBody>
      </p:sp>
      <p:sp>
        <p:nvSpPr>
          <p:cNvPr id="4" name="TextBox 3">
            <a:extLst>
              <a:ext uri="{FF2B5EF4-FFF2-40B4-BE49-F238E27FC236}">
                <a16:creationId xmlns:a16="http://schemas.microsoft.com/office/drawing/2014/main" id="{346FF35A-BABD-4EB9-A96B-C1557EBDE7B7}"/>
              </a:ext>
            </a:extLst>
          </p:cNvPr>
          <p:cNvSpPr txBox="1"/>
          <p:nvPr/>
        </p:nvSpPr>
        <p:spPr>
          <a:xfrm>
            <a:off x="605161" y="1150692"/>
            <a:ext cx="10981678" cy="4370940"/>
          </a:xfrm>
          <a:prstGeom prst="rect">
            <a:avLst/>
          </a:prstGeom>
          <a:noFill/>
        </p:spPr>
        <p:txBody>
          <a:bodyPr wrap="square" rtlCol="0">
            <a:spAutoFit/>
          </a:bodyPr>
          <a:lstStyle/>
          <a:p>
            <a:pPr marL="294640" algn="ctr">
              <a:lnSpc>
                <a:spcPct val="120000"/>
              </a:lnSpc>
              <a:spcBef>
                <a:spcPts val="120"/>
              </a:spcBef>
              <a:tabLst>
                <a:tab pos="4178300" algn="l"/>
              </a:tabLst>
            </a:pPr>
            <a:endParaRPr lang="en-US" sz="2400" dirty="0">
              <a:solidFill>
                <a:srgbClr val="000000"/>
              </a:solidFill>
              <a:effectLst/>
              <a:latin typeface="+mj-lt"/>
              <a:ea typeface="Times New Roman" panose="02020603050405020304" pitchFamily="18" charset="0"/>
              <a:cs typeface="Times New Roman" panose="02020603050405020304" pitchFamily="18" charset="0"/>
            </a:endParaRPr>
          </a:p>
          <a:p>
            <a:pPr marL="751840" indent="-457200">
              <a:lnSpc>
                <a:spcPct val="120000"/>
              </a:lnSpc>
              <a:spcBef>
                <a:spcPts val="120"/>
              </a:spcBef>
              <a:buFont typeface="Arial" panose="020B0604020202020204" pitchFamily="34" charset="0"/>
              <a:buChar char="•"/>
              <a:tabLst>
                <a:tab pos="4178300" algn="l"/>
              </a:tabLst>
            </a:pPr>
            <a:r>
              <a:rPr lang="en-US" sz="2400" dirty="0">
                <a:solidFill>
                  <a:srgbClr val="000000"/>
                </a:solidFill>
                <a:effectLst/>
                <a:ea typeface="Times New Roman" panose="02020603050405020304" pitchFamily="18" charset="0"/>
                <a:cs typeface="Times New Roman" panose="02020603050405020304" pitchFamily="18" charset="0"/>
              </a:rPr>
              <a:t>Cones</a:t>
            </a:r>
            <a:endParaRPr lang="en-US" sz="2400" dirty="0">
              <a:effectLst/>
              <a:ea typeface="Times New Roman" panose="02020603050405020304" pitchFamily="18" charset="0"/>
              <a:cs typeface="Times New Roman" panose="02020603050405020304" pitchFamily="18" charset="0"/>
            </a:endParaRPr>
          </a:p>
          <a:p>
            <a:pPr marL="751840" marR="1687195" indent="-457200">
              <a:lnSpc>
                <a:spcPct val="120000"/>
              </a:lnSpc>
              <a:spcBef>
                <a:spcPts val="30"/>
              </a:spcBef>
              <a:buFont typeface="Arial" panose="020B0604020202020204" pitchFamily="34" charset="0"/>
              <a:buChar char="•"/>
              <a:tabLst>
                <a:tab pos="4178300" algn="l"/>
              </a:tabLst>
            </a:pPr>
            <a:r>
              <a:rPr lang="en-US" sz="2400" dirty="0">
                <a:solidFill>
                  <a:srgbClr val="000000"/>
                </a:solidFill>
                <a:ea typeface="Times New Roman" panose="02020603050405020304" pitchFamily="18" charset="0"/>
                <a:cs typeface="Times New Roman" panose="02020603050405020304" pitchFamily="18" charset="0"/>
              </a:rPr>
              <a:t>3</a:t>
            </a:r>
            <a:r>
              <a:rPr lang="en-US" sz="2400" dirty="0">
                <a:solidFill>
                  <a:srgbClr val="000000"/>
                </a:solidFill>
                <a:effectLst/>
                <a:ea typeface="Times New Roman" panose="02020603050405020304" pitchFamily="18" charset="0"/>
                <a:cs typeface="Times New Roman" panose="02020603050405020304" pitchFamily="18" charset="0"/>
              </a:rPr>
              <a:t> Soccer</a:t>
            </a:r>
            <a:r>
              <a:rPr lang="en-US" sz="2400" spc="-4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Balls</a:t>
            </a:r>
            <a:endParaRPr lang="en-US" sz="2400" dirty="0">
              <a:solidFill>
                <a:srgbClr val="000000"/>
              </a:solidFill>
              <a:ea typeface="Times New Roman" panose="02020603050405020304" pitchFamily="18" charset="0"/>
              <a:cs typeface="Times New Roman" panose="02020603050405020304" pitchFamily="18" charset="0"/>
            </a:endParaRPr>
          </a:p>
          <a:p>
            <a:pPr marL="751840" marR="1687195" indent="-457200">
              <a:lnSpc>
                <a:spcPct val="120000"/>
              </a:lnSpc>
              <a:spcBef>
                <a:spcPts val="30"/>
              </a:spcBef>
              <a:buFont typeface="Arial" panose="020B0604020202020204" pitchFamily="34" charset="0"/>
              <a:buChar char="•"/>
              <a:tabLst>
                <a:tab pos="4178300" algn="l"/>
              </a:tabLst>
            </a:pPr>
            <a:r>
              <a:rPr lang="en-US" sz="2400" dirty="0">
                <a:solidFill>
                  <a:srgbClr val="000000"/>
                </a:solidFill>
                <a:effectLst/>
                <a:ea typeface="Times New Roman" panose="02020603050405020304" pitchFamily="18" charset="0"/>
                <a:cs typeface="Times New Roman" panose="02020603050405020304" pitchFamily="18" charset="0"/>
              </a:rPr>
              <a:t>Pinnies </a:t>
            </a:r>
            <a:endParaRPr lang="en-US" sz="2400" dirty="0">
              <a:solidFill>
                <a:srgbClr val="000000"/>
              </a:solidFill>
              <a:ea typeface="Times New Roman" panose="02020603050405020304" pitchFamily="18" charset="0"/>
              <a:cs typeface="Times New Roman" panose="02020603050405020304" pitchFamily="18" charset="0"/>
            </a:endParaRPr>
          </a:p>
          <a:p>
            <a:pPr marL="751840" marR="1687195" indent="-457200">
              <a:lnSpc>
                <a:spcPct val="120000"/>
              </a:lnSpc>
              <a:spcBef>
                <a:spcPts val="30"/>
              </a:spcBef>
              <a:buFont typeface="Arial" panose="020B0604020202020204" pitchFamily="34" charset="0"/>
              <a:buChar char="•"/>
              <a:tabLst>
                <a:tab pos="4178300" algn="l"/>
              </a:tabLst>
            </a:pPr>
            <a:r>
              <a:rPr lang="en-US" sz="2400" dirty="0">
                <a:solidFill>
                  <a:srgbClr val="000000"/>
                </a:solidFill>
                <a:effectLst/>
                <a:ea typeface="Times New Roman" panose="02020603050405020304" pitchFamily="18" charset="0"/>
                <a:cs typeface="Times New Roman" panose="02020603050405020304" pitchFamily="18" charset="0"/>
              </a:rPr>
              <a:t>First</a:t>
            </a:r>
            <a:r>
              <a:rPr lang="en-US" sz="2400" spc="-2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Aid</a:t>
            </a:r>
            <a:r>
              <a:rPr lang="en-US" sz="2400" spc="-2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Kit </a:t>
            </a:r>
            <a:endParaRPr lang="en-US" sz="2400" dirty="0">
              <a:solidFill>
                <a:srgbClr val="000000"/>
              </a:solidFill>
              <a:ea typeface="Times New Roman" panose="02020603050405020304" pitchFamily="18" charset="0"/>
              <a:cs typeface="Times New Roman" panose="02020603050405020304" pitchFamily="18" charset="0"/>
            </a:endParaRPr>
          </a:p>
          <a:p>
            <a:pPr marL="751840" marR="1687195" indent="-457200">
              <a:lnSpc>
                <a:spcPct val="120000"/>
              </a:lnSpc>
              <a:spcBef>
                <a:spcPts val="30"/>
              </a:spcBef>
              <a:buFont typeface="Arial" panose="020B0604020202020204" pitchFamily="34" charset="0"/>
              <a:buChar char="•"/>
              <a:tabLst>
                <a:tab pos="4178300" algn="l"/>
              </a:tabLst>
            </a:pPr>
            <a:r>
              <a:rPr lang="en-US" sz="2400" dirty="0">
                <a:solidFill>
                  <a:srgbClr val="000000"/>
                </a:solidFill>
                <a:effectLst/>
                <a:ea typeface="Times New Roman" panose="02020603050405020304" pitchFamily="18" charset="0"/>
                <a:cs typeface="Times New Roman" panose="02020603050405020304" pitchFamily="18" charset="0"/>
              </a:rPr>
              <a:t>Goalie</a:t>
            </a:r>
            <a:r>
              <a:rPr lang="en-US" sz="2400" spc="-4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Gloves</a:t>
            </a:r>
            <a:r>
              <a:rPr lang="en-US" sz="2400" spc="-4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(U6</a:t>
            </a:r>
            <a:r>
              <a:rPr lang="en-US" sz="2400" spc="-2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do</a:t>
            </a:r>
            <a:r>
              <a:rPr lang="en-US" sz="2400" spc="-3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not</a:t>
            </a:r>
            <a:r>
              <a:rPr lang="en-US" sz="2400" spc="-2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get</a:t>
            </a:r>
            <a:r>
              <a:rPr lang="en-US" sz="2400" spc="-2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these) </a:t>
            </a:r>
          </a:p>
          <a:p>
            <a:pPr marL="751840" marR="1687195" indent="-457200">
              <a:lnSpc>
                <a:spcPct val="120000"/>
              </a:lnSpc>
              <a:spcBef>
                <a:spcPts val="30"/>
              </a:spcBef>
              <a:buFont typeface="Arial" panose="020B0604020202020204" pitchFamily="34" charset="0"/>
              <a:buChar char="•"/>
              <a:tabLst>
                <a:tab pos="4178300" algn="l"/>
              </a:tabLst>
            </a:pPr>
            <a:r>
              <a:rPr lang="en-US" sz="2400" dirty="0">
                <a:solidFill>
                  <a:srgbClr val="000000"/>
                </a:solidFill>
                <a:ea typeface="Times New Roman" panose="02020603050405020304" pitchFamily="18" charset="0"/>
                <a:cs typeface="Times New Roman" panose="02020603050405020304" pitchFamily="18" charset="0"/>
              </a:rPr>
              <a:t>Jersey – At Tent on game 1</a:t>
            </a:r>
            <a:endParaRPr lang="en-US" sz="2400" dirty="0">
              <a:solidFill>
                <a:srgbClr val="000000"/>
              </a:solidFill>
              <a:effectLst/>
              <a:ea typeface="Times New Roman" panose="02020603050405020304" pitchFamily="18" charset="0"/>
              <a:cs typeface="Times New Roman" panose="02020603050405020304" pitchFamily="18" charset="0"/>
            </a:endParaRPr>
          </a:p>
          <a:p>
            <a:pPr marL="751840" marR="1687195" indent="-457200">
              <a:lnSpc>
                <a:spcPct val="120000"/>
              </a:lnSpc>
              <a:spcBef>
                <a:spcPts val="30"/>
              </a:spcBef>
              <a:buFont typeface="Arial" panose="020B0604020202020204" pitchFamily="34" charset="0"/>
              <a:buChar char="•"/>
              <a:tabLst>
                <a:tab pos="4178300" algn="l"/>
              </a:tabLst>
            </a:pPr>
            <a:r>
              <a:rPr lang="en-US" sz="2400" dirty="0">
                <a:solidFill>
                  <a:srgbClr val="000000"/>
                </a:solidFill>
                <a:ea typeface="Times New Roman" panose="02020603050405020304" pitchFamily="18" charset="0"/>
                <a:cs typeface="Times New Roman" panose="02020603050405020304" pitchFamily="18" charset="0"/>
              </a:rPr>
              <a:t>If you need more of anything please let a board member know and we will do our best to get you what you need.</a:t>
            </a:r>
            <a:endParaRPr lang="en-US" sz="24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8496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440E-C695-483F-8D2E-B6D0909C2920}"/>
              </a:ext>
            </a:extLst>
          </p:cNvPr>
          <p:cNvSpPr>
            <a:spLocks noGrp="1"/>
          </p:cNvSpPr>
          <p:nvPr>
            <p:ph type="title"/>
          </p:nvPr>
        </p:nvSpPr>
        <p:spPr/>
        <p:txBody>
          <a:bodyPr>
            <a:normAutofit/>
          </a:bodyPr>
          <a:lstStyle/>
          <a:p>
            <a:pPr algn="ctr"/>
            <a:r>
              <a:rPr lang="en-US" sz="6600" b="1" dirty="0">
                <a:solidFill>
                  <a:schemeClr val="accent1"/>
                </a:solidFill>
              </a:rPr>
              <a:t>First Aid</a:t>
            </a:r>
          </a:p>
        </p:txBody>
      </p:sp>
      <p:sp>
        <p:nvSpPr>
          <p:cNvPr id="3" name="Content Placeholder 2">
            <a:extLst>
              <a:ext uri="{FF2B5EF4-FFF2-40B4-BE49-F238E27FC236}">
                <a16:creationId xmlns:a16="http://schemas.microsoft.com/office/drawing/2014/main" id="{36C5EFFC-B9C6-44DF-B98B-8DB2FD0DFDA9}"/>
              </a:ext>
            </a:extLst>
          </p:cNvPr>
          <p:cNvSpPr>
            <a:spLocks noGrp="1"/>
          </p:cNvSpPr>
          <p:nvPr>
            <p:ph idx="1"/>
          </p:nvPr>
        </p:nvSpPr>
        <p:spPr/>
        <p:txBody>
          <a:bodyPr/>
          <a:lstStyle/>
          <a:p>
            <a:pPr marL="0" marR="0" indent="0">
              <a:lnSpc>
                <a:spcPts val="1100"/>
              </a:lnSpc>
              <a:spcBef>
                <a:spcPts val="35"/>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ea typeface="Times New Roman" panose="02020603050405020304" pitchFamily="18" charset="0"/>
              <a:cs typeface="Times New Roman" panose="02020603050405020304" pitchFamily="18" charset="0"/>
            </a:endParaRPr>
          </a:p>
          <a:p>
            <a:pPr marR="34925">
              <a:lnSpc>
                <a:spcPct val="100000"/>
              </a:lnSpc>
              <a:spcBef>
                <a:spcPts val="0"/>
              </a:spcBef>
              <a:tabLst>
                <a:tab pos="1879600" algn="l"/>
              </a:tabLst>
            </a:pPr>
            <a:r>
              <a:rPr lang="en-US" dirty="0">
                <a:solidFill>
                  <a:srgbClr val="000000"/>
                </a:solidFill>
                <a:effectLst/>
                <a:ea typeface="Times New Roman" panose="02020603050405020304" pitchFamily="18" charset="0"/>
                <a:cs typeface="Times New Roman" panose="02020603050405020304" pitchFamily="18" charset="0"/>
              </a:rPr>
              <a:t>A</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stocked First</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Aid</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kit</a:t>
            </a:r>
            <a:r>
              <a:rPr lang="en-US" spc="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is</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provided</a:t>
            </a:r>
            <a:r>
              <a:rPr lang="en-US" spc="-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each</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team. </a:t>
            </a:r>
          </a:p>
          <a:p>
            <a:pPr marR="34925">
              <a:lnSpc>
                <a:spcPct val="100000"/>
              </a:lnSpc>
              <a:spcBef>
                <a:spcPts val="0"/>
              </a:spcBef>
              <a:tabLst>
                <a:tab pos="1879600" algn="l"/>
              </a:tabLst>
            </a:pPr>
            <a:r>
              <a:rPr lang="en-US" dirty="0">
                <a:solidFill>
                  <a:srgbClr val="000000"/>
                </a:solidFill>
                <a:effectLst/>
                <a:ea typeface="Times New Roman" panose="02020603050405020304" pitchFamily="18" charset="0"/>
                <a:cs typeface="Times New Roman" panose="02020603050405020304" pitchFamily="18" charset="0"/>
              </a:rPr>
              <a:t>Coaches</a:t>
            </a:r>
            <a:r>
              <a:rPr lang="en-US" spc="-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shou</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d</a:t>
            </a:r>
            <a:r>
              <a:rPr lang="en-US" spc="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bring</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this</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every pract</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ce</a:t>
            </a:r>
            <a:r>
              <a:rPr lang="en-US" spc="3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3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ga</a:t>
            </a:r>
            <a:r>
              <a:rPr lang="en-US" spc="-5" dirty="0">
                <a:solidFill>
                  <a:srgbClr val="000000"/>
                </a:solidFill>
                <a:effectLst/>
                <a:ea typeface="Times New Roman" panose="02020603050405020304" pitchFamily="18" charset="0"/>
                <a:cs typeface="Times New Roman" panose="02020603050405020304" pitchFamily="18" charset="0"/>
              </a:rPr>
              <a:t>m</a:t>
            </a:r>
            <a:r>
              <a:rPr lang="en-US" dirty="0">
                <a:solidFill>
                  <a:srgbClr val="000000"/>
                </a:solidFill>
                <a:effectLst/>
                <a:ea typeface="Times New Roman" panose="02020603050405020304" pitchFamily="18" charset="0"/>
                <a:cs typeface="Times New Roman" panose="02020603050405020304" pitchFamily="18" charset="0"/>
              </a:rPr>
              <a:t>e.	</a:t>
            </a:r>
          </a:p>
          <a:p>
            <a:pPr marR="34925">
              <a:lnSpc>
                <a:spcPct val="100000"/>
              </a:lnSpc>
              <a:spcBef>
                <a:spcPts val="0"/>
              </a:spcBef>
              <a:tabLst>
                <a:tab pos="1879600" algn="l"/>
              </a:tabLst>
            </a:pPr>
            <a:r>
              <a:rPr lang="en-US" dirty="0">
                <a:solidFill>
                  <a:srgbClr val="000000"/>
                </a:solidFill>
                <a:effectLst/>
                <a:ea typeface="Times New Roman" panose="02020603050405020304" pitchFamily="18" charset="0"/>
                <a:cs typeface="Times New Roman" panose="02020603050405020304" pitchFamily="18" charset="0"/>
              </a:rPr>
              <a:t>Materials</a:t>
            </a:r>
            <a:r>
              <a:rPr lang="en-US" spc="3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that</a:t>
            </a:r>
            <a:r>
              <a:rPr lang="en-US" spc="3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are</a:t>
            </a:r>
            <a:r>
              <a:rPr lang="en-US" spc="3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used</a:t>
            </a:r>
            <a:r>
              <a:rPr lang="en-US" spc="3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in support</a:t>
            </a:r>
            <a:r>
              <a:rPr lang="en-US" spc="3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 the players</a:t>
            </a:r>
            <a:r>
              <a:rPr lang="en-US" spc="3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can be replaced</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by</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contacting</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Board. </a:t>
            </a:r>
            <a:r>
              <a:rPr lang="en-US" spc="25" dirty="0">
                <a:solidFill>
                  <a:srgbClr val="000000"/>
                </a:solidFill>
                <a:effectLst/>
                <a:ea typeface="Times New Roman" panose="02020603050405020304" pitchFamily="18" charset="0"/>
                <a:cs typeface="Times New Roman" panose="02020603050405020304" pitchFamily="18" charset="0"/>
              </a:rPr>
              <a:t> </a:t>
            </a:r>
            <a:endParaRPr lang="en-US" dirty="0">
              <a:effectLst/>
              <a:ea typeface="Times New Roman" panose="02020603050405020304" pitchFamily="18" charset="0"/>
              <a:cs typeface="Times New Roman" panose="02020603050405020304" pitchFamily="18" charset="0"/>
            </a:endParaRPr>
          </a:p>
          <a:p>
            <a:pPr marR="34925">
              <a:lnSpc>
                <a:spcPct val="100000"/>
              </a:lnSpc>
              <a:spcBef>
                <a:spcPts val="0"/>
              </a:spcBef>
            </a:pPr>
            <a:r>
              <a:rPr lang="en-US" dirty="0">
                <a:solidFill>
                  <a:srgbClr val="000000"/>
                </a:solidFill>
                <a:effectLst/>
                <a:ea typeface="Times New Roman" panose="02020603050405020304" pitchFamily="18" charset="0"/>
                <a:cs typeface="Times New Roman" panose="02020603050405020304" pitchFamily="18" charset="0"/>
              </a:rPr>
              <a:t>Coaches</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must</a:t>
            </a:r>
            <a:r>
              <a:rPr lang="en-US" spc="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ways</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have</a:t>
            </a:r>
            <a:r>
              <a:rPr lang="en-US" spc="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completed med</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cal</a:t>
            </a:r>
            <a:r>
              <a:rPr lang="en-US" spc="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ease</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forms</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at</a:t>
            </a:r>
            <a:r>
              <a:rPr lang="en-US" spc="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all</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practices</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 games. </a:t>
            </a:r>
            <a:r>
              <a:rPr lang="en-US" spc="1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These</a:t>
            </a:r>
            <a:r>
              <a:rPr lang="en-US" spc="30" dirty="0">
                <a:solidFill>
                  <a:srgbClr val="000000"/>
                </a:solidFill>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forms</a:t>
            </a:r>
            <a:r>
              <a:rPr lang="en-US" spc="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prov</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de</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emergency ph</a:t>
            </a:r>
            <a:r>
              <a:rPr lang="en-US" spc="-5" dirty="0">
                <a:solidFill>
                  <a:srgbClr val="000000"/>
                </a:solidFill>
                <a:effectLst/>
                <a:ea typeface="Times New Roman" panose="02020603050405020304" pitchFamily="18" charset="0"/>
                <a:cs typeface="Times New Roman" panose="02020603050405020304" pitchFamily="18" charset="0"/>
              </a:rPr>
              <a:t>o</a:t>
            </a:r>
            <a:r>
              <a:rPr lang="en-US" dirty="0">
                <a:solidFill>
                  <a:srgbClr val="000000"/>
                </a:solidFill>
                <a:effectLst/>
                <a:ea typeface="Times New Roman" panose="02020603050405020304" pitchFamily="18" charset="0"/>
                <a:cs typeface="Times New Roman" panose="02020603050405020304" pitchFamily="18" charset="0"/>
              </a:rPr>
              <a:t>ne</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numbers</a:t>
            </a:r>
            <a:r>
              <a:rPr lang="en-US" spc="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as</a:t>
            </a:r>
            <a:r>
              <a:rPr lang="en-US" spc="55" dirty="0">
                <a:solidFill>
                  <a:srgbClr val="000000"/>
                </a:solidFill>
                <a:effectLst/>
                <a:ea typeface="Times New Roman" panose="02020603050405020304" pitchFamily="18" charset="0"/>
                <a:cs typeface="Times New Roman" panose="02020603050405020304" pitchFamily="18" charset="0"/>
              </a:rPr>
              <a:t> </a:t>
            </a:r>
            <a:r>
              <a:rPr lang="en-US" spc="-10" dirty="0">
                <a:solidFill>
                  <a:srgbClr val="000000"/>
                </a:solidFill>
                <a:effectLst/>
                <a:ea typeface="Times New Roman" panose="02020603050405020304" pitchFamily="18" charset="0"/>
                <a:cs typeface="Times New Roman" panose="02020603050405020304" pitchFamily="18" charset="0"/>
              </a:rPr>
              <a:t>w</a:t>
            </a:r>
            <a:r>
              <a:rPr lang="en-US" dirty="0">
                <a:solidFill>
                  <a:srgbClr val="000000"/>
                </a:solidFill>
                <a:effectLst/>
                <a:ea typeface="Times New Roman" panose="02020603050405020304" pitchFamily="18" charset="0"/>
                <a:cs typeface="Times New Roman" panose="02020603050405020304" pitchFamily="18" charset="0"/>
              </a:rPr>
              <a:t>ell</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as</a:t>
            </a:r>
            <a:r>
              <a:rPr lang="en-US" spc="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permission for the</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coach</a:t>
            </a:r>
            <a:r>
              <a:rPr lang="en-US" spc="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a:t>
            </a:r>
            <a:r>
              <a:rPr lang="en-US" spc="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seek</a:t>
            </a:r>
            <a:r>
              <a:rPr lang="en-US" spc="7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emergency</a:t>
            </a:r>
            <a:r>
              <a:rPr lang="en-US" spc="30" dirty="0">
                <a:solidFill>
                  <a:srgbClr val="000000"/>
                </a:solidFill>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medical</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aid</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in</a:t>
            </a:r>
            <a:r>
              <a:rPr lang="en-US" spc="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event</a:t>
            </a:r>
            <a:r>
              <a:rPr lang="en-US" spc="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a:t>
            </a:r>
            <a:r>
              <a:rPr lang="en-US" spc="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parent/guard</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an</a:t>
            </a:r>
            <a:r>
              <a:rPr lang="en-US" spc="-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cannot</a:t>
            </a:r>
            <a:r>
              <a:rPr lang="en-US" spc="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be reached.</a:t>
            </a:r>
            <a:endParaRPr lang="en-US" dirty="0">
              <a:effectLst/>
              <a:ea typeface="Times New Roman" panose="02020603050405020304" pitchFamily="18" charset="0"/>
              <a:cs typeface="Times New Roman" panose="02020603050405020304" pitchFamily="18" charset="0"/>
            </a:endParaRPr>
          </a:p>
          <a:p>
            <a:pPr marL="0" indent="0">
              <a:lnSpc>
                <a:spcPct val="100000"/>
              </a:lnSpc>
              <a:spcBef>
                <a:spcPts val="10"/>
              </a:spcBef>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4391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B16D-7853-4362-8C68-320643D2CDEA}"/>
              </a:ext>
            </a:extLst>
          </p:cNvPr>
          <p:cNvSpPr>
            <a:spLocks noGrp="1"/>
          </p:cNvSpPr>
          <p:nvPr>
            <p:ph type="title"/>
          </p:nvPr>
        </p:nvSpPr>
        <p:spPr/>
        <p:txBody>
          <a:bodyPr>
            <a:normAutofit/>
          </a:bodyPr>
          <a:lstStyle/>
          <a:p>
            <a:pPr algn="ctr"/>
            <a:r>
              <a:rPr lang="en-US" sz="6600" b="1" dirty="0">
                <a:solidFill>
                  <a:schemeClr val="accent1"/>
                </a:solidFill>
              </a:rPr>
              <a:t>Team Name and Medals</a:t>
            </a:r>
          </a:p>
        </p:txBody>
      </p:sp>
      <p:sp>
        <p:nvSpPr>
          <p:cNvPr id="3" name="Content Placeholder 2">
            <a:extLst>
              <a:ext uri="{FF2B5EF4-FFF2-40B4-BE49-F238E27FC236}">
                <a16:creationId xmlns:a16="http://schemas.microsoft.com/office/drawing/2014/main" id="{B5D0AD96-B255-4957-945A-C98794B2E8E1}"/>
              </a:ext>
            </a:extLst>
          </p:cNvPr>
          <p:cNvSpPr>
            <a:spLocks noGrp="1"/>
          </p:cNvSpPr>
          <p:nvPr>
            <p:ph idx="1"/>
          </p:nvPr>
        </p:nvSpPr>
        <p:spPr/>
        <p:txBody>
          <a:bodyPr>
            <a:normAutofit/>
          </a:bodyPr>
          <a:lstStyle/>
          <a:p>
            <a:pPr marL="0" indent="0">
              <a:lnSpc>
                <a:spcPts val="1100"/>
              </a:lnSpc>
              <a:spcBef>
                <a:spcPts val="5"/>
              </a:spcBef>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mj-lt"/>
              <a:ea typeface="Times New Roman" panose="02020603050405020304" pitchFamily="18" charset="0"/>
              <a:cs typeface="Times New Roman" panose="02020603050405020304" pitchFamily="18" charset="0"/>
            </a:endParaRPr>
          </a:p>
          <a:p>
            <a:pPr marR="48260">
              <a:lnSpc>
                <a:spcPct val="115000"/>
              </a:lnSpc>
              <a:spcBef>
                <a:spcPts val="0"/>
              </a:spcBef>
              <a:tabLst>
                <a:tab pos="4610100" algn="l"/>
                <a:tab pos="5715000" algn="l"/>
              </a:tabLst>
            </a:pPr>
            <a:r>
              <a:rPr lang="en-US" sz="2400" dirty="0">
                <a:solidFill>
                  <a:srgbClr val="000000"/>
                </a:solidFill>
                <a:effectLst/>
                <a:latin typeface="+mj-lt"/>
                <a:ea typeface="Times New Roman" panose="02020603050405020304" pitchFamily="18" charset="0"/>
                <a:cs typeface="Times New Roman" panose="02020603050405020304" pitchFamily="18" charset="0"/>
              </a:rPr>
              <a:t>All</a:t>
            </a:r>
            <a:r>
              <a:rPr lang="en-US" sz="2400" spc="6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p</a:t>
            </a:r>
            <a:r>
              <a:rPr lang="en-US" sz="2400" spc="-5" dirty="0">
                <a:solidFill>
                  <a:srgbClr val="000000"/>
                </a:solidFill>
                <a:effectLst/>
                <a:latin typeface="+mj-lt"/>
                <a:ea typeface="Times New Roman" panose="02020603050405020304" pitchFamily="18" charset="0"/>
                <a:cs typeface="Times New Roman" panose="02020603050405020304" pitchFamily="18" charset="0"/>
              </a:rPr>
              <a:t>l</a:t>
            </a:r>
            <a:r>
              <a:rPr lang="en-US" sz="2400" dirty="0">
                <a:solidFill>
                  <a:srgbClr val="000000"/>
                </a:solidFill>
                <a:effectLst/>
                <a:latin typeface="+mj-lt"/>
                <a:ea typeface="Times New Roman" panose="02020603050405020304" pitchFamily="18" charset="0"/>
                <a:cs typeface="Times New Roman" panose="02020603050405020304" pitchFamily="18" charset="0"/>
              </a:rPr>
              <a:t>ayers,</a:t>
            </a:r>
            <a:r>
              <a:rPr lang="en-US" sz="2400" spc="3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regardless</a:t>
            </a:r>
            <a:r>
              <a:rPr lang="en-US" sz="2400" spc="1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of</a:t>
            </a:r>
            <a:r>
              <a:rPr lang="en-US" sz="2400" spc="65"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part</a:t>
            </a:r>
            <a:r>
              <a:rPr lang="en-US" sz="2400" spc="-5" dirty="0">
                <a:solidFill>
                  <a:srgbClr val="000000"/>
                </a:solidFill>
                <a:effectLst/>
                <a:latin typeface="+mj-lt"/>
                <a:ea typeface="Times New Roman" panose="02020603050405020304" pitchFamily="18" charset="0"/>
                <a:cs typeface="Times New Roman" panose="02020603050405020304" pitchFamily="18" charset="0"/>
              </a:rPr>
              <a:t>i</a:t>
            </a:r>
            <a:r>
              <a:rPr lang="en-US" sz="2400" spc="5" dirty="0">
                <a:solidFill>
                  <a:srgbClr val="000000"/>
                </a:solidFill>
                <a:effectLst/>
                <a:latin typeface="+mj-lt"/>
                <a:ea typeface="Times New Roman" panose="02020603050405020304" pitchFamily="18" charset="0"/>
                <a:cs typeface="Times New Roman" panose="02020603050405020304" pitchFamily="18" charset="0"/>
              </a:rPr>
              <a:t>c</a:t>
            </a:r>
            <a:r>
              <a:rPr lang="en-US" sz="2400" spc="-5" dirty="0">
                <a:solidFill>
                  <a:srgbClr val="000000"/>
                </a:solidFill>
                <a:effectLst/>
                <a:latin typeface="+mj-lt"/>
                <a:ea typeface="Times New Roman" panose="02020603050405020304" pitchFamily="18" charset="0"/>
                <a:cs typeface="Times New Roman" panose="02020603050405020304" pitchFamily="18" charset="0"/>
              </a:rPr>
              <a:t>i</a:t>
            </a:r>
            <a:r>
              <a:rPr lang="en-US" sz="2400" dirty="0">
                <a:solidFill>
                  <a:srgbClr val="000000"/>
                </a:solidFill>
                <a:effectLst/>
                <a:latin typeface="+mj-lt"/>
                <a:ea typeface="Times New Roman" panose="02020603050405020304" pitchFamily="18" charset="0"/>
                <a:cs typeface="Times New Roman" panose="02020603050405020304" pitchFamily="18" charset="0"/>
              </a:rPr>
              <a:t>pation wi</a:t>
            </a:r>
            <a:r>
              <a:rPr lang="en-US" sz="2400" spc="-5" dirty="0">
                <a:solidFill>
                  <a:srgbClr val="000000"/>
                </a:solidFill>
                <a:effectLst/>
                <a:latin typeface="+mj-lt"/>
                <a:ea typeface="Times New Roman" panose="02020603050405020304" pitchFamily="18" charset="0"/>
                <a:cs typeface="Times New Roman" panose="02020603050405020304" pitchFamily="18" charset="0"/>
              </a:rPr>
              <a:t>l</a:t>
            </a:r>
            <a:r>
              <a:rPr lang="en-US" sz="2400" dirty="0">
                <a:solidFill>
                  <a:srgbClr val="000000"/>
                </a:solidFill>
                <a:effectLst/>
                <a:latin typeface="+mj-lt"/>
                <a:ea typeface="Times New Roman" panose="02020603050405020304" pitchFamily="18" charset="0"/>
                <a:cs typeface="Times New Roman" panose="02020603050405020304" pitchFamily="18" charset="0"/>
              </a:rPr>
              <a:t>l</a:t>
            </a:r>
            <a:r>
              <a:rPr lang="en-US" sz="2400" spc="55"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rece</a:t>
            </a:r>
            <a:r>
              <a:rPr lang="en-US" sz="2400" spc="-5" dirty="0">
                <a:solidFill>
                  <a:srgbClr val="000000"/>
                </a:solidFill>
                <a:effectLst/>
                <a:latin typeface="+mj-lt"/>
                <a:ea typeface="Times New Roman" panose="02020603050405020304" pitchFamily="18" charset="0"/>
                <a:cs typeface="Times New Roman" panose="02020603050405020304" pitchFamily="18" charset="0"/>
              </a:rPr>
              <a:t>i</a:t>
            </a:r>
            <a:r>
              <a:rPr lang="en-US" sz="2400" dirty="0">
                <a:solidFill>
                  <a:srgbClr val="000000"/>
                </a:solidFill>
                <a:effectLst/>
                <a:latin typeface="+mj-lt"/>
                <a:ea typeface="Times New Roman" panose="02020603050405020304" pitchFamily="18" charset="0"/>
                <a:cs typeface="Times New Roman" panose="02020603050405020304" pitchFamily="18" charset="0"/>
              </a:rPr>
              <a:t>ve</a:t>
            </a:r>
            <a:r>
              <a:rPr lang="en-US" sz="2400" spc="3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a participation award</a:t>
            </a:r>
            <a:r>
              <a:rPr lang="en-US" sz="2400" spc="33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provided</a:t>
            </a:r>
            <a:r>
              <a:rPr lang="en-US" sz="2400" spc="315"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by</a:t>
            </a:r>
            <a:r>
              <a:rPr lang="en-US" sz="2400" spc="355"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BYSA</a:t>
            </a:r>
            <a:r>
              <a:rPr lang="en-US" sz="2400" spc="37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to</a:t>
            </a:r>
            <a:r>
              <a:rPr lang="en-US" sz="2400" spc="5" dirty="0">
                <a:solidFill>
                  <a:srgbClr val="000000"/>
                </a:solidFill>
                <a:effectLst/>
                <a:latin typeface="+mj-lt"/>
                <a:ea typeface="Times New Roman" panose="02020603050405020304" pitchFamily="18" charset="0"/>
                <a:cs typeface="Times New Roman" panose="02020603050405020304" pitchFamily="18" charset="0"/>
              </a:rPr>
              <a:t>w</a:t>
            </a:r>
            <a:r>
              <a:rPr lang="en-US" sz="2400" dirty="0">
                <a:solidFill>
                  <a:srgbClr val="000000"/>
                </a:solidFill>
                <a:effectLst/>
                <a:latin typeface="+mj-lt"/>
                <a:ea typeface="Times New Roman" panose="02020603050405020304" pitchFamily="18" charset="0"/>
                <a:cs typeface="Times New Roman" panose="02020603050405020304" pitchFamily="18" charset="0"/>
              </a:rPr>
              <a:t>ards</a:t>
            </a:r>
            <a:r>
              <a:rPr lang="en-US" sz="2400" spc="32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the</a:t>
            </a:r>
            <a:r>
              <a:rPr lang="en-US" sz="2400" spc="35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end</a:t>
            </a:r>
            <a:r>
              <a:rPr lang="en-US" sz="2400" spc="345"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of</a:t>
            </a:r>
            <a:r>
              <a:rPr lang="en-US" sz="2400" spc="355"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the</a:t>
            </a:r>
            <a:r>
              <a:rPr lang="en-US" sz="2400" spc="35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fall</a:t>
            </a:r>
            <a:r>
              <a:rPr lang="en-US" sz="2400" spc="33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season</a:t>
            </a:r>
            <a:r>
              <a:rPr lang="en-US" sz="2400" dirty="0">
                <a:solidFill>
                  <a:srgbClr val="000000"/>
                </a:solidFill>
                <a:latin typeface="+mj-lt"/>
                <a:ea typeface="Times New Roman" panose="02020603050405020304" pitchFamily="18" charset="0"/>
                <a:cs typeface="Times New Roman" panose="02020603050405020304" pitchFamily="18" charset="0"/>
              </a:rPr>
              <a:t>.</a:t>
            </a:r>
          </a:p>
          <a:p>
            <a:pPr marR="48260">
              <a:lnSpc>
                <a:spcPct val="115000"/>
              </a:lnSpc>
              <a:spcBef>
                <a:spcPts val="0"/>
              </a:spcBef>
              <a:tabLst>
                <a:tab pos="4610100" algn="l"/>
                <a:tab pos="5715000" algn="l"/>
              </a:tabLst>
            </a:pPr>
            <a:r>
              <a:rPr lang="en-US" sz="2400" dirty="0">
                <a:solidFill>
                  <a:srgbClr val="000000"/>
                </a:solidFill>
                <a:effectLst/>
                <a:latin typeface="+mj-lt"/>
                <a:ea typeface="Times New Roman" panose="02020603050405020304" pitchFamily="18" charset="0"/>
                <a:cs typeface="Times New Roman" panose="02020603050405020304" pitchFamily="18" charset="0"/>
              </a:rPr>
              <a:t>Players</a:t>
            </a:r>
            <a:r>
              <a:rPr lang="en-US" sz="2400" spc="32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only playing</a:t>
            </a:r>
            <a:r>
              <a:rPr lang="en-US" sz="2400" spc="125"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in</a:t>
            </a:r>
            <a:r>
              <a:rPr lang="en-US" sz="2400" spc="16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one session will</a:t>
            </a:r>
            <a:r>
              <a:rPr lang="en-US" sz="2400" spc="150" dirty="0">
                <a:solidFill>
                  <a:srgbClr val="000000"/>
                </a:solidFill>
                <a:effectLst/>
                <a:latin typeface="+mj-lt"/>
                <a:ea typeface="Times New Roman" panose="02020603050405020304" pitchFamily="18" charset="0"/>
                <a:cs typeface="Times New Roman" panose="02020603050405020304" pitchFamily="18" charset="0"/>
              </a:rPr>
              <a:t> also </a:t>
            </a:r>
            <a:r>
              <a:rPr lang="en-US" sz="2400" dirty="0">
                <a:solidFill>
                  <a:srgbClr val="000000"/>
                </a:solidFill>
                <a:effectLst/>
                <a:latin typeface="+mj-lt"/>
                <a:ea typeface="Times New Roman" panose="02020603050405020304" pitchFamily="18" charset="0"/>
                <a:cs typeface="Times New Roman" panose="02020603050405020304" pitchFamily="18" charset="0"/>
              </a:rPr>
              <a:t>have</a:t>
            </a:r>
            <a:r>
              <a:rPr lang="en-US" sz="2400" spc="135"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an</a:t>
            </a:r>
            <a:r>
              <a:rPr lang="en-US" sz="2400" spc="16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award</a:t>
            </a:r>
            <a:r>
              <a:rPr lang="en-US" sz="2400" spc="13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available</a:t>
            </a:r>
            <a:r>
              <a:rPr lang="en-US" sz="2400" spc="11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to</a:t>
            </a:r>
            <a:r>
              <a:rPr lang="en-US" sz="2400" spc="16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them.</a:t>
            </a:r>
            <a:endParaRPr lang="en-US" sz="2400" dirty="0">
              <a:solidFill>
                <a:srgbClr val="000000"/>
              </a:solidFill>
              <a:latin typeface="+mj-lt"/>
              <a:ea typeface="Times New Roman" panose="02020603050405020304" pitchFamily="18" charset="0"/>
              <a:cs typeface="Times New Roman" panose="02020603050405020304" pitchFamily="18" charset="0"/>
            </a:endParaRPr>
          </a:p>
          <a:p>
            <a:pPr marR="48260">
              <a:lnSpc>
                <a:spcPct val="115000"/>
              </a:lnSpc>
              <a:spcBef>
                <a:spcPts val="0"/>
              </a:spcBef>
              <a:tabLst>
                <a:tab pos="4610100" algn="l"/>
                <a:tab pos="5715000" algn="l"/>
              </a:tabLst>
            </a:pPr>
            <a:r>
              <a:rPr lang="en-US" sz="2400" dirty="0">
                <a:solidFill>
                  <a:srgbClr val="000000"/>
                </a:solidFill>
                <a:effectLst/>
                <a:latin typeface="+mj-lt"/>
                <a:ea typeface="Times New Roman" panose="02020603050405020304" pitchFamily="18" charset="0"/>
                <a:cs typeface="Times New Roman" panose="02020603050405020304" pitchFamily="18" charset="0"/>
              </a:rPr>
              <a:t>Team names will be engraved on the award.  </a:t>
            </a:r>
          </a:p>
          <a:p>
            <a:pPr marR="48260">
              <a:lnSpc>
                <a:spcPct val="115000"/>
              </a:lnSpc>
              <a:spcBef>
                <a:spcPts val="0"/>
              </a:spcBef>
              <a:tabLst>
                <a:tab pos="4610100" algn="l"/>
                <a:tab pos="5715000" algn="l"/>
              </a:tabLst>
            </a:pPr>
            <a:r>
              <a:rPr lang="en-US" sz="2400" dirty="0">
                <a:solidFill>
                  <a:srgbClr val="000000"/>
                </a:solidFill>
                <a:effectLst/>
                <a:latin typeface="+mj-lt"/>
                <a:ea typeface="Times New Roman" panose="02020603050405020304" pitchFamily="18" charset="0"/>
                <a:cs typeface="Times New Roman" panose="02020603050405020304" pitchFamily="18" charset="0"/>
              </a:rPr>
              <a:t>Team names are determined by the team.</a:t>
            </a:r>
            <a:endParaRPr lang="en-US" sz="2400" dirty="0">
              <a:solidFill>
                <a:srgbClr val="000000"/>
              </a:solidFill>
              <a:latin typeface="+mj-lt"/>
              <a:ea typeface="Times New Roman" panose="02020603050405020304" pitchFamily="18" charset="0"/>
              <a:cs typeface="Times New Roman" panose="02020603050405020304" pitchFamily="18" charset="0"/>
            </a:endParaRPr>
          </a:p>
          <a:p>
            <a:pPr marR="48260">
              <a:lnSpc>
                <a:spcPct val="115000"/>
              </a:lnSpc>
              <a:spcBef>
                <a:spcPts val="0"/>
              </a:spcBef>
              <a:tabLst>
                <a:tab pos="4610100" algn="l"/>
                <a:tab pos="5715000" algn="l"/>
              </a:tabLst>
            </a:pPr>
            <a:r>
              <a:rPr lang="en-US" sz="2400" dirty="0">
                <a:solidFill>
                  <a:srgbClr val="000000"/>
                </a:solidFill>
                <a:effectLst/>
                <a:latin typeface="+mj-lt"/>
                <a:ea typeface="Times New Roman" panose="02020603050405020304" pitchFamily="18" charset="0"/>
                <a:cs typeface="Times New Roman" panose="02020603050405020304" pitchFamily="18" charset="0"/>
              </a:rPr>
              <a:t>Once your team has landed on a team name please email it to registrar@bvillesoccer.com</a:t>
            </a:r>
            <a:endParaRPr lang="en-US" sz="2400" dirty="0">
              <a:effectLst/>
              <a:latin typeface="+mj-l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9580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17D0-31F3-4848-81D4-72B3F1F189C7}"/>
              </a:ext>
            </a:extLst>
          </p:cNvPr>
          <p:cNvSpPr>
            <a:spLocks noGrp="1"/>
          </p:cNvSpPr>
          <p:nvPr>
            <p:ph type="title"/>
          </p:nvPr>
        </p:nvSpPr>
        <p:spPr/>
        <p:txBody>
          <a:bodyPr>
            <a:normAutofit/>
          </a:bodyPr>
          <a:lstStyle/>
          <a:p>
            <a:pPr algn="ctr"/>
            <a:r>
              <a:rPr lang="en-US" sz="6600" b="1" dirty="0">
                <a:solidFill>
                  <a:schemeClr val="accent1"/>
                </a:solidFill>
              </a:rPr>
              <a:t>Safety</a:t>
            </a:r>
          </a:p>
        </p:txBody>
      </p:sp>
      <p:sp>
        <p:nvSpPr>
          <p:cNvPr id="3" name="Content Placeholder 2">
            <a:extLst>
              <a:ext uri="{FF2B5EF4-FFF2-40B4-BE49-F238E27FC236}">
                <a16:creationId xmlns:a16="http://schemas.microsoft.com/office/drawing/2014/main" id="{8665E500-98D6-4462-B875-90CCD22599A8}"/>
              </a:ext>
            </a:extLst>
          </p:cNvPr>
          <p:cNvSpPr>
            <a:spLocks noGrp="1"/>
          </p:cNvSpPr>
          <p:nvPr>
            <p:ph idx="1"/>
          </p:nvPr>
        </p:nvSpPr>
        <p:spPr/>
        <p:txBody>
          <a:bodyPr>
            <a:normAutofit/>
          </a:bodyPr>
          <a:lstStyle/>
          <a:p>
            <a:r>
              <a:rPr lang="en-US" dirty="0"/>
              <a:t>Concussion – Training Presentation - Policy</a:t>
            </a:r>
          </a:p>
          <a:p>
            <a:r>
              <a:rPr lang="en-US" dirty="0"/>
              <a:t>Incident (Injury) Report – Google Form</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63597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5447-B244-41E9-B319-10415FC35C23}"/>
              </a:ext>
            </a:extLst>
          </p:cNvPr>
          <p:cNvSpPr>
            <a:spLocks noGrp="1"/>
          </p:cNvSpPr>
          <p:nvPr>
            <p:ph type="title"/>
          </p:nvPr>
        </p:nvSpPr>
        <p:spPr>
          <a:xfrm>
            <a:off x="344558" y="67333"/>
            <a:ext cx="10515600" cy="803073"/>
          </a:xfrm>
        </p:spPr>
        <p:txBody>
          <a:bodyPr/>
          <a:lstStyle/>
          <a:p>
            <a:r>
              <a:rPr lang="en-US" b="1" dirty="0">
                <a:solidFill>
                  <a:srgbClr val="0070C0"/>
                </a:solidFill>
                <a:latin typeface="+mn-lt"/>
              </a:rPr>
              <a:t>Safety</a:t>
            </a:r>
          </a:p>
        </p:txBody>
      </p:sp>
      <p:sp>
        <p:nvSpPr>
          <p:cNvPr id="3" name="Content Placeholder 2">
            <a:extLst>
              <a:ext uri="{FF2B5EF4-FFF2-40B4-BE49-F238E27FC236}">
                <a16:creationId xmlns:a16="http://schemas.microsoft.com/office/drawing/2014/main" id="{EE2431F8-24CF-4BE9-B086-E52454A7A102}"/>
              </a:ext>
            </a:extLst>
          </p:cNvPr>
          <p:cNvSpPr>
            <a:spLocks noGrp="1"/>
          </p:cNvSpPr>
          <p:nvPr>
            <p:ph idx="1"/>
          </p:nvPr>
        </p:nvSpPr>
        <p:spPr>
          <a:xfrm>
            <a:off x="364434" y="1697802"/>
            <a:ext cx="11463131" cy="4351338"/>
          </a:xfrm>
        </p:spPr>
        <p:txBody>
          <a:bodyPr>
            <a:normAutofit fontScale="92500" lnSpcReduction="10000"/>
          </a:bodyPr>
          <a:lstStyle/>
          <a:p>
            <a:r>
              <a:rPr lang="en-US" dirty="0"/>
              <a:t>Your primary responsibility as a coach or referee is player safety.</a:t>
            </a:r>
          </a:p>
          <a:p>
            <a:r>
              <a:rPr lang="en-US" dirty="0"/>
              <a:t>Foul Play can result in younger players getting hurt and putting them off the game.</a:t>
            </a:r>
          </a:p>
          <a:p>
            <a:r>
              <a:rPr lang="en-US" dirty="0"/>
              <a:t>For older players foul play can result in serious injury*.</a:t>
            </a:r>
          </a:p>
          <a:p>
            <a:endParaRPr lang="en-US" dirty="0"/>
          </a:p>
          <a:p>
            <a:pPr marL="0" indent="0">
              <a:buNone/>
            </a:pPr>
            <a:endParaRPr lang="en-US" dirty="0"/>
          </a:p>
          <a:p>
            <a:r>
              <a:rPr lang="en-US" dirty="0"/>
              <a:t>Constantly blowing the whistle during a game disrupts the flow of the game.   </a:t>
            </a:r>
          </a:p>
          <a:p>
            <a:r>
              <a:rPr lang="en-US" dirty="0"/>
              <a:t>It can also be difficult to figure out what is clumsy or intentional, (although a foul is a foul regardless) or what is even a foul.</a:t>
            </a:r>
          </a:p>
          <a:p>
            <a:r>
              <a:rPr lang="en-US" dirty="0"/>
              <a:t>The next two pages will provide some guidance in what to look for and what actions to take.</a:t>
            </a:r>
          </a:p>
          <a:p>
            <a:pPr marL="0" indent="0">
              <a:buNone/>
            </a:pPr>
            <a:endParaRPr lang="en-US" sz="1000" dirty="0"/>
          </a:p>
        </p:txBody>
      </p:sp>
      <p:sp>
        <p:nvSpPr>
          <p:cNvPr id="5" name="TextBox 4">
            <a:extLst>
              <a:ext uri="{FF2B5EF4-FFF2-40B4-BE49-F238E27FC236}">
                <a16:creationId xmlns:a16="http://schemas.microsoft.com/office/drawing/2014/main" id="{45C668F0-9C8C-4A0B-9721-09583FE85608}"/>
              </a:ext>
            </a:extLst>
          </p:cNvPr>
          <p:cNvSpPr txBox="1"/>
          <p:nvPr/>
        </p:nvSpPr>
        <p:spPr>
          <a:xfrm>
            <a:off x="344558" y="5846544"/>
            <a:ext cx="11688416" cy="646331"/>
          </a:xfrm>
          <a:prstGeom prst="rect">
            <a:avLst/>
          </a:prstGeom>
          <a:noFill/>
        </p:spPr>
        <p:txBody>
          <a:bodyPr wrap="square">
            <a:spAutoFit/>
          </a:bodyPr>
          <a:lstStyle/>
          <a:p>
            <a:r>
              <a:rPr lang="en-US" sz="1800" i="1" dirty="0"/>
              <a:t>*(If you need to see examples of this check </a:t>
            </a:r>
            <a:r>
              <a:rPr lang="en-US" sz="1800" i="1" dirty="0" err="1"/>
              <a:t>Youtube</a:t>
            </a:r>
            <a:r>
              <a:rPr lang="en-US" sz="1800" i="1" dirty="0"/>
              <a:t> with Gazza’s tackle on Paul Parker in the 1991 FA Cup Final and this season’s assault by Jordan Pickford on Virgil Van Dyke in the EPL, there are lots of other examples)</a:t>
            </a:r>
            <a:endParaRPr lang="en-US" i="1" dirty="0"/>
          </a:p>
        </p:txBody>
      </p:sp>
      <p:sp>
        <p:nvSpPr>
          <p:cNvPr id="6" name="Title 1">
            <a:extLst>
              <a:ext uri="{FF2B5EF4-FFF2-40B4-BE49-F238E27FC236}">
                <a16:creationId xmlns:a16="http://schemas.microsoft.com/office/drawing/2014/main" id="{03B388FD-05A0-4364-B827-51E4F80A890F}"/>
              </a:ext>
            </a:extLst>
          </p:cNvPr>
          <p:cNvSpPr txBox="1">
            <a:spLocks/>
          </p:cNvSpPr>
          <p:nvPr/>
        </p:nvSpPr>
        <p:spPr>
          <a:xfrm>
            <a:off x="344558" y="2992920"/>
            <a:ext cx="10515600" cy="872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latin typeface="+mn-lt"/>
              </a:rPr>
              <a:t>Challenges</a:t>
            </a:r>
          </a:p>
        </p:txBody>
      </p:sp>
      <p:sp>
        <p:nvSpPr>
          <p:cNvPr id="7" name="TextBox 6">
            <a:extLst>
              <a:ext uri="{FF2B5EF4-FFF2-40B4-BE49-F238E27FC236}">
                <a16:creationId xmlns:a16="http://schemas.microsoft.com/office/drawing/2014/main" id="{42A2C2D6-8C3F-45D6-9944-78D1D80CDAC5}"/>
              </a:ext>
            </a:extLst>
          </p:cNvPr>
          <p:cNvSpPr txBox="1"/>
          <p:nvPr/>
        </p:nvSpPr>
        <p:spPr>
          <a:xfrm>
            <a:off x="364434" y="870406"/>
            <a:ext cx="9124123" cy="646331"/>
          </a:xfrm>
          <a:prstGeom prst="rect">
            <a:avLst/>
          </a:prstGeom>
          <a:noFill/>
        </p:spPr>
        <p:txBody>
          <a:bodyPr wrap="square">
            <a:spAutoFit/>
          </a:bodyPr>
          <a:lstStyle/>
          <a:p>
            <a:r>
              <a:rPr lang="en-US" sz="1800" b="1" i="1" dirty="0"/>
              <a:t>BYSA takes safety very seriously and encourages referees and coaches to follow safe practices and intervene if they see unsafe behaviors.</a:t>
            </a:r>
            <a:endParaRPr lang="en-US" b="1" i="1" dirty="0"/>
          </a:p>
        </p:txBody>
      </p:sp>
      <p:pic>
        <p:nvPicPr>
          <p:cNvPr id="8" name="Picture 7">
            <a:extLst>
              <a:ext uri="{FF2B5EF4-FFF2-40B4-BE49-F238E27FC236}">
                <a16:creationId xmlns:a16="http://schemas.microsoft.com/office/drawing/2014/main" id="{45E2F10A-08E2-4B54-BEFF-9CBD8D1ECDFA}"/>
              </a:ext>
            </a:extLst>
          </p:cNvPr>
          <p:cNvPicPr>
            <a:picLocks noChangeAspect="1"/>
          </p:cNvPicPr>
          <p:nvPr/>
        </p:nvPicPr>
        <p:blipFill>
          <a:blip r:embed="rId2"/>
          <a:stretch>
            <a:fillRect/>
          </a:stretch>
        </p:blipFill>
        <p:spPr>
          <a:xfrm>
            <a:off x="9614148" y="176644"/>
            <a:ext cx="1913700" cy="1811181"/>
          </a:xfrm>
          <a:prstGeom prst="rect">
            <a:avLst/>
          </a:prstGeom>
        </p:spPr>
      </p:pic>
      <p:pic>
        <p:nvPicPr>
          <p:cNvPr id="10" name="Picture 9">
            <a:extLst>
              <a:ext uri="{FF2B5EF4-FFF2-40B4-BE49-F238E27FC236}">
                <a16:creationId xmlns:a16="http://schemas.microsoft.com/office/drawing/2014/main" id="{4FAAEF9D-D1D3-45B0-9FE6-A9A7DE8A8859}"/>
              </a:ext>
            </a:extLst>
          </p:cNvPr>
          <p:cNvPicPr>
            <a:picLocks noChangeAspect="1"/>
          </p:cNvPicPr>
          <p:nvPr/>
        </p:nvPicPr>
        <p:blipFill>
          <a:blip r:embed="rId3"/>
          <a:stretch>
            <a:fillRect/>
          </a:stretch>
        </p:blipFill>
        <p:spPr>
          <a:xfrm>
            <a:off x="8142575" y="2609765"/>
            <a:ext cx="1471573" cy="1359524"/>
          </a:xfrm>
          <a:prstGeom prst="rect">
            <a:avLst/>
          </a:prstGeom>
        </p:spPr>
      </p:pic>
    </p:spTree>
    <p:extLst>
      <p:ext uri="{BB962C8B-B14F-4D97-AF65-F5344CB8AC3E}">
        <p14:creationId xmlns:p14="http://schemas.microsoft.com/office/powerpoint/2010/main" val="202358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85CC-9558-4207-A53F-9BD255A7B024}"/>
              </a:ext>
            </a:extLst>
          </p:cNvPr>
          <p:cNvSpPr>
            <a:spLocks noGrp="1"/>
          </p:cNvSpPr>
          <p:nvPr>
            <p:ph type="title"/>
          </p:nvPr>
        </p:nvSpPr>
        <p:spPr/>
        <p:txBody>
          <a:bodyPr/>
          <a:lstStyle/>
          <a:p>
            <a:pPr algn="ctr"/>
            <a:r>
              <a:rPr lang="en-US" b="1" dirty="0">
                <a:solidFill>
                  <a:schemeClr val="accent1"/>
                </a:solidFill>
              </a:rPr>
              <a:t>Lower Area (Spence Field)</a:t>
            </a:r>
            <a:br>
              <a:rPr lang="en-US" b="1" dirty="0">
                <a:solidFill>
                  <a:schemeClr val="accent1"/>
                </a:solidFill>
              </a:rPr>
            </a:br>
            <a:endParaRPr lang="en-US" b="1" dirty="0">
              <a:solidFill>
                <a:schemeClr val="accent1"/>
              </a:solidFill>
            </a:endParaRPr>
          </a:p>
        </p:txBody>
      </p:sp>
      <p:pic>
        <p:nvPicPr>
          <p:cNvPr id="5" name="Content Placeholder 4">
            <a:extLst>
              <a:ext uri="{FF2B5EF4-FFF2-40B4-BE49-F238E27FC236}">
                <a16:creationId xmlns:a16="http://schemas.microsoft.com/office/drawing/2014/main" id="{0A792D74-978A-4E21-B3E4-3C296268CECE}"/>
              </a:ext>
            </a:extLst>
          </p:cNvPr>
          <p:cNvPicPr>
            <a:picLocks noGrp="1" noChangeAspect="1"/>
          </p:cNvPicPr>
          <p:nvPr>
            <p:ph idx="1"/>
          </p:nvPr>
        </p:nvPicPr>
        <p:blipFill>
          <a:blip r:embed="rId2"/>
          <a:stretch>
            <a:fillRect/>
          </a:stretch>
        </p:blipFill>
        <p:spPr>
          <a:xfrm>
            <a:off x="1350751" y="1825625"/>
            <a:ext cx="9490497" cy="4351338"/>
          </a:xfrm>
        </p:spPr>
      </p:pic>
      <p:sp>
        <p:nvSpPr>
          <p:cNvPr id="7" name="Rectangle 6">
            <a:extLst>
              <a:ext uri="{FF2B5EF4-FFF2-40B4-BE49-F238E27FC236}">
                <a16:creationId xmlns:a16="http://schemas.microsoft.com/office/drawing/2014/main" id="{76EBDCE0-1CD8-4614-AFD7-CB8FDF869804}"/>
              </a:ext>
            </a:extLst>
          </p:cNvPr>
          <p:cNvSpPr/>
          <p:nvPr/>
        </p:nvSpPr>
        <p:spPr>
          <a:xfrm>
            <a:off x="7010400" y="2286000"/>
            <a:ext cx="2913529" cy="160468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   U14/U11</a:t>
            </a:r>
            <a:endParaRPr lang="en-US" dirty="0"/>
          </a:p>
        </p:txBody>
      </p:sp>
      <p:sp>
        <p:nvSpPr>
          <p:cNvPr id="8" name="Rectangle 7">
            <a:extLst>
              <a:ext uri="{FF2B5EF4-FFF2-40B4-BE49-F238E27FC236}">
                <a16:creationId xmlns:a16="http://schemas.microsoft.com/office/drawing/2014/main" id="{C5EF1941-7068-4064-8D61-506D217DF888}"/>
              </a:ext>
            </a:extLst>
          </p:cNvPr>
          <p:cNvSpPr/>
          <p:nvPr/>
        </p:nvSpPr>
        <p:spPr>
          <a:xfrm rot="5400000">
            <a:off x="5376651" y="2303220"/>
            <a:ext cx="937682" cy="16451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U8-2</a:t>
            </a:r>
            <a:endParaRPr lang="en-US" dirty="0"/>
          </a:p>
        </p:txBody>
      </p:sp>
      <p:sp>
        <p:nvSpPr>
          <p:cNvPr id="9" name="Rectangle 8">
            <a:extLst>
              <a:ext uri="{FF2B5EF4-FFF2-40B4-BE49-F238E27FC236}">
                <a16:creationId xmlns:a16="http://schemas.microsoft.com/office/drawing/2014/main" id="{186600C6-EC3E-49E6-B26F-C148A97AACE9}"/>
              </a:ext>
            </a:extLst>
          </p:cNvPr>
          <p:cNvSpPr/>
          <p:nvPr/>
        </p:nvSpPr>
        <p:spPr>
          <a:xfrm rot="5400000">
            <a:off x="5436218" y="3648964"/>
            <a:ext cx="949220" cy="14326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U8-1</a:t>
            </a:r>
          </a:p>
          <a:p>
            <a:pPr algn="ctr"/>
            <a:endParaRPr lang="en-US" dirty="0"/>
          </a:p>
        </p:txBody>
      </p:sp>
      <p:sp>
        <p:nvSpPr>
          <p:cNvPr id="10" name="Rectangle 9">
            <a:extLst>
              <a:ext uri="{FF2B5EF4-FFF2-40B4-BE49-F238E27FC236}">
                <a16:creationId xmlns:a16="http://schemas.microsoft.com/office/drawing/2014/main" id="{30B47392-36C6-41F7-AAD8-461CA3737A09}"/>
              </a:ext>
            </a:extLst>
          </p:cNvPr>
          <p:cNvSpPr/>
          <p:nvPr/>
        </p:nvSpPr>
        <p:spPr>
          <a:xfrm rot="5400000">
            <a:off x="7464952" y="3955454"/>
            <a:ext cx="708916" cy="98017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U6-2</a:t>
            </a:r>
            <a:endParaRPr lang="en-US" dirty="0"/>
          </a:p>
        </p:txBody>
      </p:sp>
      <p:sp>
        <p:nvSpPr>
          <p:cNvPr id="11" name="Rectangle 10">
            <a:extLst>
              <a:ext uri="{FF2B5EF4-FFF2-40B4-BE49-F238E27FC236}">
                <a16:creationId xmlns:a16="http://schemas.microsoft.com/office/drawing/2014/main" id="{E093C1F9-48FF-48E0-96D0-49F606BD6FE5}"/>
              </a:ext>
            </a:extLst>
          </p:cNvPr>
          <p:cNvSpPr/>
          <p:nvPr/>
        </p:nvSpPr>
        <p:spPr>
          <a:xfrm rot="5400000">
            <a:off x="8946220" y="3866831"/>
            <a:ext cx="663529" cy="11120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U6-1</a:t>
            </a:r>
          </a:p>
        </p:txBody>
      </p:sp>
    </p:spTree>
    <p:extLst>
      <p:ext uri="{BB962C8B-B14F-4D97-AF65-F5344CB8AC3E}">
        <p14:creationId xmlns:p14="http://schemas.microsoft.com/office/powerpoint/2010/main" val="188832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3B13-DF66-4136-A083-A8A2D7D730FE}"/>
              </a:ext>
            </a:extLst>
          </p:cNvPr>
          <p:cNvSpPr>
            <a:spLocks noGrp="1"/>
          </p:cNvSpPr>
          <p:nvPr>
            <p:ph type="title"/>
          </p:nvPr>
        </p:nvSpPr>
        <p:spPr>
          <a:xfrm>
            <a:off x="2956264" y="147324"/>
            <a:ext cx="5504245" cy="1325563"/>
          </a:xfrm>
        </p:spPr>
        <p:txBody>
          <a:bodyPr>
            <a:normAutofit/>
          </a:bodyPr>
          <a:lstStyle/>
          <a:p>
            <a:r>
              <a:rPr lang="en-US" sz="3200" b="1" dirty="0">
                <a:solidFill>
                  <a:schemeClr val="accent1"/>
                </a:solidFill>
              </a:rPr>
              <a:t>Upper Area (Behind Spray Park)</a:t>
            </a:r>
            <a:br>
              <a:rPr lang="en-US" sz="3200" b="1" dirty="0">
                <a:solidFill>
                  <a:schemeClr val="accent1"/>
                </a:solidFill>
              </a:rPr>
            </a:br>
            <a:endParaRPr lang="en-US" sz="3200" b="1" dirty="0">
              <a:solidFill>
                <a:schemeClr val="accent1"/>
              </a:solidFill>
            </a:endParaRPr>
          </a:p>
        </p:txBody>
      </p:sp>
      <p:pic>
        <p:nvPicPr>
          <p:cNvPr id="5" name="Content Placeholder 4">
            <a:extLst>
              <a:ext uri="{FF2B5EF4-FFF2-40B4-BE49-F238E27FC236}">
                <a16:creationId xmlns:a16="http://schemas.microsoft.com/office/drawing/2014/main" id="{D901E647-423B-49FC-971B-9354730401B5}"/>
              </a:ext>
            </a:extLst>
          </p:cNvPr>
          <p:cNvPicPr>
            <a:picLocks noGrp="1" noChangeAspect="1"/>
          </p:cNvPicPr>
          <p:nvPr>
            <p:ph idx="1"/>
          </p:nvPr>
        </p:nvPicPr>
        <p:blipFill>
          <a:blip r:embed="rId2"/>
          <a:stretch>
            <a:fillRect/>
          </a:stretch>
        </p:blipFill>
        <p:spPr>
          <a:xfrm>
            <a:off x="422910" y="1280160"/>
            <a:ext cx="11132820" cy="5422583"/>
          </a:xfrm>
        </p:spPr>
      </p:pic>
      <p:sp>
        <p:nvSpPr>
          <p:cNvPr id="8" name="Rectangle 7">
            <a:extLst>
              <a:ext uri="{FF2B5EF4-FFF2-40B4-BE49-F238E27FC236}">
                <a16:creationId xmlns:a16="http://schemas.microsoft.com/office/drawing/2014/main" id="{219A8466-5765-47EB-9202-8D3E2F9FA7A7}"/>
              </a:ext>
            </a:extLst>
          </p:cNvPr>
          <p:cNvSpPr/>
          <p:nvPr/>
        </p:nvSpPr>
        <p:spPr>
          <a:xfrm>
            <a:off x="3075791" y="2869324"/>
            <a:ext cx="2913529" cy="160468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   U14/U11</a:t>
            </a:r>
            <a:endParaRPr lang="en-US" dirty="0"/>
          </a:p>
        </p:txBody>
      </p:sp>
    </p:spTree>
    <p:extLst>
      <p:ext uri="{BB962C8B-B14F-4D97-AF65-F5344CB8AC3E}">
        <p14:creationId xmlns:p14="http://schemas.microsoft.com/office/powerpoint/2010/main" val="78564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A72FFCC-8F60-4C92-A5BD-F4E0BF20C4FF}"/>
              </a:ext>
            </a:extLst>
          </p:cNvPr>
          <p:cNvSpPr>
            <a:spLocks noGrp="1"/>
          </p:cNvSpPr>
          <p:nvPr>
            <p:ph type="title"/>
          </p:nvPr>
        </p:nvSpPr>
        <p:spPr>
          <a:xfrm>
            <a:off x="841248" y="932961"/>
            <a:ext cx="4887685" cy="1777419"/>
          </a:xfrm>
        </p:spPr>
        <p:txBody>
          <a:bodyPr anchor="b">
            <a:normAutofit/>
          </a:bodyPr>
          <a:lstStyle/>
          <a:p>
            <a:r>
              <a:rPr lang="en-US" sz="4000" b="1"/>
              <a:t>Conclusion</a:t>
            </a:r>
          </a:p>
        </p:txBody>
      </p:sp>
      <p:sp>
        <p:nvSpPr>
          <p:cNvPr id="3" name="Content Placeholder 2">
            <a:extLst>
              <a:ext uri="{FF2B5EF4-FFF2-40B4-BE49-F238E27FC236}">
                <a16:creationId xmlns:a16="http://schemas.microsoft.com/office/drawing/2014/main" id="{DA3EFA7A-B63B-4FF1-92D1-B94B00006A0C}"/>
              </a:ext>
            </a:extLst>
          </p:cNvPr>
          <p:cNvSpPr>
            <a:spLocks noGrp="1"/>
          </p:cNvSpPr>
          <p:nvPr>
            <p:ph idx="1"/>
          </p:nvPr>
        </p:nvSpPr>
        <p:spPr>
          <a:xfrm>
            <a:off x="841248" y="2894530"/>
            <a:ext cx="4887685" cy="3209544"/>
          </a:xfrm>
        </p:spPr>
        <p:txBody>
          <a:bodyPr anchor="t">
            <a:normAutofit/>
          </a:bodyPr>
          <a:lstStyle/>
          <a:p>
            <a:r>
              <a:rPr lang="en-US" sz="2000"/>
              <a:t>Open Discussion</a:t>
            </a:r>
          </a:p>
          <a:p>
            <a:pPr marL="0" indent="0">
              <a:buNone/>
            </a:pPr>
            <a:endParaRPr lang="en-US" sz="2000"/>
          </a:p>
          <a:p>
            <a:r>
              <a:rPr lang="en-US" sz="2000"/>
              <a:t>Q &amp;A</a:t>
            </a:r>
          </a:p>
          <a:p>
            <a:endParaRPr lang="en-US" sz="2000"/>
          </a:p>
          <a:p>
            <a:r>
              <a:rPr lang="en-US" sz="2000"/>
              <a:t>Website (bvillesoccer.com)</a:t>
            </a:r>
          </a:p>
        </p:txBody>
      </p:sp>
      <p:cxnSp>
        <p:nvCxnSpPr>
          <p:cNvPr id="14" name="Straight Connector 11">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F93B40-DDAF-4E44-94DD-D76D6E5C6C12}"/>
              </a:ext>
            </a:extLst>
          </p:cNvPr>
          <p:cNvPicPr>
            <a:picLocks noChangeAspect="1"/>
          </p:cNvPicPr>
          <p:nvPr/>
        </p:nvPicPr>
        <p:blipFill rotWithShape="1">
          <a:blip r:embed="rId2"/>
          <a:srcRect r="1" b="407"/>
          <a:stretch/>
        </p:blipFill>
        <p:spPr>
          <a:xfrm>
            <a:off x="6749145" y="573678"/>
            <a:ext cx="5103206" cy="5710645"/>
          </a:xfrm>
          <a:prstGeom prst="rect">
            <a:avLst/>
          </a:prstGeom>
        </p:spPr>
      </p:pic>
    </p:spTree>
    <p:extLst>
      <p:ext uri="{BB962C8B-B14F-4D97-AF65-F5344CB8AC3E}">
        <p14:creationId xmlns:p14="http://schemas.microsoft.com/office/powerpoint/2010/main" val="39655554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ED57838-8CC3-4D03-9DBE-42E916E0F074}"/>
              </a:ext>
            </a:extLst>
          </p:cNvPr>
          <p:cNvSpPr>
            <a:spLocks noGrp="1"/>
          </p:cNvSpPr>
          <p:nvPr>
            <p:ph idx="1"/>
          </p:nvPr>
        </p:nvSpPr>
        <p:spPr>
          <a:xfrm>
            <a:off x="918099" y="1949913"/>
            <a:ext cx="10515600" cy="4351338"/>
          </a:xfrm>
        </p:spPr>
        <p:txBody>
          <a:bodyPr>
            <a:normAutofit/>
          </a:bodyPr>
          <a:lstStyle/>
          <a:p>
            <a:pPr marL="0" marR="34925" indent="0" algn="ctr">
              <a:lnSpc>
                <a:spcPts val="1610"/>
              </a:lnSpc>
              <a:spcBef>
                <a:spcPts val="0"/>
              </a:spcBef>
              <a:spcAft>
                <a:spcPts val="0"/>
              </a:spcAft>
              <a:buNone/>
            </a:pPr>
            <a:r>
              <a:rPr lang="en-US" sz="1800" dirty="0">
                <a:effectLst/>
                <a:ea typeface="Times New Roman" panose="02020603050405020304" pitchFamily="18" charset="0"/>
                <a:cs typeface="Times New Roman" panose="02020603050405020304" pitchFamily="18" charset="0"/>
              </a:rPr>
              <a:t>First,</a:t>
            </a:r>
            <a:r>
              <a:rPr lang="en-US" sz="1800" spc="65" dirty="0">
                <a:effectLst/>
                <a:ea typeface="Times New Roman" panose="02020603050405020304" pitchFamily="18" charset="0"/>
                <a:cs typeface="Times New Roman" panose="02020603050405020304" pitchFamily="18" charset="0"/>
              </a:rPr>
              <a:t> </a:t>
            </a:r>
            <a:r>
              <a:rPr lang="en-US" sz="1800" b="1" spc="65" dirty="0">
                <a:ea typeface="Times New Roman" panose="02020603050405020304" pitchFamily="18" charset="0"/>
                <a:cs typeface="Times New Roman" panose="02020603050405020304" pitchFamily="18" charset="0"/>
              </a:rPr>
              <a:t>THANK YOU </a:t>
            </a:r>
            <a:r>
              <a:rPr lang="en-US" sz="1800" dirty="0">
                <a:effectLst/>
                <a:ea typeface="Times New Roman" panose="02020603050405020304" pitchFamily="18" charset="0"/>
                <a:cs typeface="Times New Roman" panose="02020603050405020304" pitchFamily="18" charset="0"/>
              </a:rPr>
              <a:t>for</a:t>
            </a:r>
            <a:r>
              <a:rPr lang="en-US" sz="1800" spc="6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vo</a:t>
            </a:r>
            <a:r>
              <a:rPr lang="en-US" sz="1800" spc="-5" dirty="0">
                <a:effectLst/>
                <a:ea typeface="Times New Roman" panose="02020603050405020304" pitchFamily="18" charset="0"/>
                <a:cs typeface="Times New Roman" panose="02020603050405020304" pitchFamily="18" charset="0"/>
              </a:rPr>
              <a:t>l</a:t>
            </a:r>
            <a:r>
              <a:rPr lang="en-US" sz="1800" dirty="0">
                <a:effectLst/>
                <a:ea typeface="Times New Roman" panose="02020603050405020304" pitchFamily="18" charset="0"/>
                <a:cs typeface="Times New Roman" panose="02020603050405020304" pitchFamily="18" charset="0"/>
              </a:rPr>
              <a:t>unteering </a:t>
            </a:r>
            <a:r>
              <a:rPr lang="en-US" sz="1800" spc="5" dirty="0">
                <a:effectLst/>
                <a:ea typeface="Times New Roman" panose="02020603050405020304" pitchFamily="18" charset="0"/>
                <a:cs typeface="Times New Roman" panose="02020603050405020304" pitchFamily="18" charset="0"/>
              </a:rPr>
              <a:t>y</a:t>
            </a:r>
            <a:r>
              <a:rPr lang="en-US" sz="1800" dirty="0">
                <a:effectLst/>
                <a:ea typeface="Times New Roman" panose="02020603050405020304" pitchFamily="18" charset="0"/>
                <a:cs typeface="Times New Roman" panose="02020603050405020304" pitchFamily="18" charset="0"/>
              </a:rPr>
              <a:t>our</a:t>
            </a:r>
            <a:r>
              <a:rPr lang="en-US" sz="1800" spc="5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time.</a:t>
            </a:r>
            <a:r>
              <a:rPr lang="en-US" sz="1800" spc="4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You</a:t>
            </a:r>
            <a:r>
              <a:rPr lang="en-US" sz="1800" spc="5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are</a:t>
            </a:r>
            <a:r>
              <a:rPr lang="en-US" sz="1800" spc="5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very</a:t>
            </a:r>
            <a:r>
              <a:rPr lang="en-US" sz="1800" spc="5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important</a:t>
            </a:r>
            <a:r>
              <a:rPr lang="en-US" sz="1800" spc="2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to</a:t>
            </a:r>
            <a:r>
              <a:rPr lang="en-US" sz="1800" spc="6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BYSA. Your</a:t>
            </a:r>
            <a:r>
              <a:rPr lang="en-US" sz="1800" spc="-3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efforts</a:t>
            </a:r>
            <a:r>
              <a:rPr lang="en-US" sz="1800" spc="-4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susta</a:t>
            </a:r>
            <a:r>
              <a:rPr lang="en-US" sz="1800" spc="-5" dirty="0">
                <a:effectLst/>
                <a:ea typeface="Times New Roman" panose="02020603050405020304" pitchFamily="18" charset="0"/>
                <a:cs typeface="Times New Roman" panose="02020603050405020304" pitchFamily="18" charset="0"/>
              </a:rPr>
              <a:t>i</a:t>
            </a:r>
            <a:r>
              <a:rPr lang="en-US" sz="1800" dirty="0">
                <a:effectLst/>
                <a:ea typeface="Times New Roman" panose="02020603050405020304" pitchFamily="18" charset="0"/>
                <a:cs typeface="Times New Roman" panose="02020603050405020304" pitchFamily="18" charset="0"/>
              </a:rPr>
              <a:t>n</a:t>
            </a:r>
            <a:r>
              <a:rPr lang="en-US" sz="1800" spc="-4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and</a:t>
            </a:r>
            <a:r>
              <a:rPr lang="en-US" sz="1800" spc="-2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dev</a:t>
            </a:r>
            <a:r>
              <a:rPr lang="en-US" sz="1800" spc="-5" dirty="0">
                <a:effectLst/>
                <a:ea typeface="Times New Roman" panose="02020603050405020304" pitchFamily="18" charset="0"/>
                <a:cs typeface="Times New Roman" panose="02020603050405020304" pitchFamily="18" charset="0"/>
              </a:rPr>
              <a:t>e</a:t>
            </a:r>
            <a:r>
              <a:rPr lang="en-US" sz="1800" dirty="0">
                <a:effectLst/>
                <a:ea typeface="Times New Roman" panose="02020603050405020304" pitchFamily="18" charset="0"/>
                <a:cs typeface="Times New Roman" panose="02020603050405020304" pitchFamily="18" charset="0"/>
              </a:rPr>
              <a:t>lop</a:t>
            </a:r>
            <a:r>
              <a:rPr lang="en-US" sz="1800" spc="-5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the</a:t>
            </a:r>
            <a:r>
              <a:rPr lang="en-US" sz="1800" spc="-20" dirty="0">
                <a:effectLst/>
                <a:ea typeface="Times New Roman" panose="02020603050405020304" pitchFamily="18" charset="0"/>
                <a:cs typeface="Times New Roman" panose="02020603050405020304" pitchFamily="18" charset="0"/>
              </a:rPr>
              <a:t> </a:t>
            </a:r>
            <a:r>
              <a:rPr lang="en-US" sz="1800" spc="-20" dirty="0">
                <a:ea typeface="Times New Roman" panose="02020603050405020304" pitchFamily="18" charset="0"/>
                <a:cs typeface="Times New Roman" panose="02020603050405020304" pitchFamily="18" charset="0"/>
              </a:rPr>
              <a:t>a</a:t>
            </a:r>
            <a:r>
              <a:rPr lang="en-US" sz="1800" dirty="0">
                <a:effectLst/>
                <a:ea typeface="Times New Roman" panose="02020603050405020304" pitchFamily="18" charset="0"/>
                <a:cs typeface="Times New Roman" panose="02020603050405020304" pitchFamily="18" charset="0"/>
              </a:rPr>
              <a:t>ssociat</a:t>
            </a:r>
            <a:r>
              <a:rPr lang="en-US" sz="1800" spc="-5" dirty="0">
                <a:effectLst/>
                <a:ea typeface="Times New Roman" panose="02020603050405020304" pitchFamily="18" charset="0"/>
                <a:cs typeface="Times New Roman" panose="02020603050405020304" pitchFamily="18" charset="0"/>
              </a:rPr>
              <a:t>i</a:t>
            </a:r>
            <a:r>
              <a:rPr lang="en-US" sz="1800" dirty="0">
                <a:effectLst/>
                <a:ea typeface="Times New Roman" panose="02020603050405020304" pitchFamily="18" charset="0"/>
                <a:cs typeface="Times New Roman" panose="02020603050405020304" pitchFamily="18" charset="0"/>
              </a:rPr>
              <a:t>on</a:t>
            </a:r>
            <a:r>
              <a:rPr lang="en-US" sz="1800" dirty="0">
                <a:ea typeface="Times New Roman" panose="02020603050405020304" pitchFamily="18" charset="0"/>
                <a:cs typeface="Times New Roman" panose="02020603050405020304" pitchFamily="18" charset="0"/>
              </a:rPr>
              <a:t>, but most importantly you provide an opportunity for the kids to play.  </a:t>
            </a:r>
          </a:p>
          <a:p>
            <a:pPr marL="0" marR="34925" indent="0" algn="ctr">
              <a:lnSpc>
                <a:spcPts val="1610"/>
              </a:lnSpc>
              <a:spcBef>
                <a:spcPts val="0"/>
              </a:spcBef>
              <a:spcAft>
                <a:spcPts val="0"/>
              </a:spcAft>
              <a:buNone/>
            </a:pPr>
            <a:endParaRPr lang="en-US" sz="1800" b="1" dirty="0">
              <a:solidFill>
                <a:schemeClr val="accent1"/>
              </a:solidFill>
              <a:ea typeface="Times New Roman" panose="02020603050405020304" pitchFamily="18" charset="0"/>
              <a:cs typeface="Times New Roman" panose="02020603050405020304" pitchFamily="18" charset="0"/>
            </a:endParaRPr>
          </a:p>
          <a:p>
            <a:pPr marL="0" marR="34925" indent="0">
              <a:lnSpc>
                <a:spcPts val="1610"/>
              </a:lnSpc>
              <a:spcBef>
                <a:spcPts val="0"/>
              </a:spcBef>
              <a:spcAft>
                <a:spcPts val="0"/>
              </a:spcAft>
              <a:buNone/>
            </a:pPr>
            <a:r>
              <a:rPr lang="en-US" sz="1800" b="1" dirty="0">
                <a:solidFill>
                  <a:schemeClr val="accent1"/>
                </a:solidFill>
                <a:ea typeface="Times New Roman" panose="02020603050405020304" pitchFamily="18" charset="0"/>
                <a:cs typeface="Times New Roman" panose="02020603050405020304" pitchFamily="18" charset="0"/>
              </a:rPr>
              <a:t>				    BYSA Philosophy</a:t>
            </a:r>
          </a:p>
          <a:p>
            <a:pPr marL="0" marR="0" indent="0" algn="ctr">
              <a:lnSpc>
                <a:spcPts val="1100"/>
              </a:lnSpc>
              <a:spcBef>
                <a:spcPts val="35"/>
              </a:spcBef>
              <a:spcAft>
                <a:spcPts val="0"/>
              </a:spcAft>
              <a:buNone/>
            </a:pPr>
            <a:endParaRPr lang="en-US" sz="1800" dirty="0">
              <a:effectLst/>
              <a:ea typeface="Times New Roman" panose="02020603050405020304" pitchFamily="18" charset="0"/>
              <a:cs typeface="Times New Roman" panose="02020603050405020304" pitchFamily="18" charset="0"/>
            </a:endParaRPr>
          </a:p>
          <a:p>
            <a:pPr marL="66040" marR="1769110" indent="0" algn="ctr">
              <a:lnSpc>
                <a:spcPct val="150000"/>
              </a:lnSpc>
              <a:spcBef>
                <a:spcPts val="0"/>
              </a:spcBef>
              <a:spcAft>
                <a:spcPts val="0"/>
              </a:spcAft>
              <a:buNone/>
            </a:pPr>
            <a:r>
              <a:rPr lang="en-US" sz="1800" dirty="0">
                <a:effectLst/>
                <a:ea typeface="Times New Roman" panose="02020603050405020304" pitchFamily="18" charset="0"/>
                <a:cs typeface="Times New Roman" panose="02020603050405020304" pitchFamily="18" charset="0"/>
              </a:rPr>
              <a:t>	To</a:t>
            </a:r>
            <a:r>
              <a:rPr lang="en-US" sz="1800" spc="-1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provide</a:t>
            </a:r>
            <a:r>
              <a:rPr lang="en-US" sz="1800" spc="-4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a:t>
            </a:r>
            <a:r>
              <a:rPr lang="en-US" sz="1800" spc="-1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quality</a:t>
            </a:r>
            <a:r>
              <a:rPr lang="en-US" sz="1800" spc="-4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program</a:t>
            </a:r>
            <a:r>
              <a:rPr lang="en-US" sz="1800" spc="-5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to</a:t>
            </a:r>
            <a:r>
              <a:rPr lang="en-US" sz="1800" spc="-1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the</a:t>
            </a:r>
            <a:r>
              <a:rPr lang="en-US" sz="1800" spc="-2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youth</a:t>
            </a:r>
            <a:r>
              <a:rPr lang="en-US" sz="1800" spc="-3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of</a:t>
            </a:r>
            <a:r>
              <a:rPr lang="en-US" sz="1800" spc="-1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our</a:t>
            </a:r>
            <a:r>
              <a:rPr lang="en-US" sz="1800" spc="-2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community</a:t>
            </a:r>
            <a:r>
              <a:rPr lang="en-US" sz="1800" spc="-7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by:</a:t>
            </a:r>
            <a:endParaRPr lang="en-US" sz="1800" dirty="0">
              <a:ea typeface="Times New Roman" panose="02020603050405020304" pitchFamily="18" charset="0"/>
              <a:cs typeface="Times New Roman" panose="02020603050405020304" pitchFamily="18" charset="0"/>
            </a:endParaRPr>
          </a:p>
          <a:p>
            <a:pPr marL="66040" marR="1769110" indent="0" algn="ctr">
              <a:lnSpc>
                <a:spcPct val="150000"/>
              </a:lnSpc>
              <a:spcBef>
                <a:spcPts val="0"/>
              </a:spcBef>
              <a:spcAft>
                <a:spcPts val="0"/>
              </a:spcAft>
              <a:buNone/>
            </a:pPr>
            <a:r>
              <a:rPr lang="en-US" sz="1800" dirty="0">
                <a:effectLst/>
                <a:ea typeface="Times New Roman" panose="02020603050405020304" pitchFamily="18" charset="0"/>
                <a:cs typeface="Times New Roman" panose="02020603050405020304" pitchFamily="18" charset="0"/>
              </a:rPr>
              <a:t>	Teaching</a:t>
            </a:r>
            <a:r>
              <a:rPr lang="en-US" sz="1800" spc="-6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fundamental</a:t>
            </a:r>
            <a:r>
              <a:rPr lang="en-US" sz="1800" spc="-7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soccer</a:t>
            </a:r>
            <a:r>
              <a:rPr lang="en-US" sz="1800" spc="-4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skills</a:t>
            </a:r>
          </a:p>
          <a:p>
            <a:pPr marL="66040" marR="1769110" indent="0" algn="ctr">
              <a:lnSpc>
                <a:spcPct val="150000"/>
              </a:lnSpc>
              <a:spcBef>
                <a:spcPts val="0"/>
              </a:spcBef>
              <a:spcAft>
                <a:spcPts val="0"/>
              </a:spcAft>
              <a:buNone/>
            </a:pPr>
            <a:r>
              <a:rPr lang="en-US" sz="1800" dirty="0">
                <a:effectLst/>
                <a:ea typeface="Times New Roman" panose="02020603050405020304" pitchFamily="18" charset="0"/>
                <a:cs typeface="Times New Roman" panose="02020603050405020304" pitchFamily="18" charset="0"/>
              </a:rPr>
              <a:t>	Encouraging</a:t>
            </a:r>
            <a:r>
              <a:rPr lang="en-US" sz="1800" spc="-8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the</a:t>
            </a:r>
            <a:r>
              <a:rPr lang="en-US" sz="1800" spc="-2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ideals</a:t>
            </a:r>
            <a:r>
              <a:rPr lang="en-US" sz="1800" spc="-3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of</a:t>
            </a:r>
            <a:r>
              <a:rPr lang="en-US" sz="1800" spc="-1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good</a:t>
            </a:r>
            <a:r>
              <a:rPr lang="en-US" sz="1800" spc="-3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sportsmanship</a:t>
            </a:r>
          </a:p>
          <a:p>
            <a:pPr marL="66040" marR="1769110" indent="0" algn="ctr">
              <a:lnSpc>
                <a:spcPct val="150000"/>
              </a:lnSpc>
              <a:spcBef>
                <a:spcPts val="0"/>
              </a:spcBef>
              <a:spcAft>
                <a:spcPts val="0"/>
              </a:spcAft>
              <a:buNone/>
            </a:pPr>
            <a:r>
              <a:rPr lang="en-US" sz="1800" dirty="0">
                <a:effectLst/>
                <a:ea typeface="Times New Roman" panose="02020603050405020304" pitchFamily="18" charset="0"/>
                <a:cs typeface="Times New Roman" panose="02020603050405020304" pitchFamily="18" charset="0"/>
              </a:rPr>
              <a:t>	Extolling</a:t>
            </a:r>
            <a:r>
              <a:rPr lang="en-US" sz="1800" spc="-5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the</a:t>
            </a:r>
            <a:r>
              <a:rPr lang="en-US" sz="1800" spc="-2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virtues</a:t>
            </a:r>
            <a:r>
              <a:rPr lang="en-US" sz="1800" spc="-4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of</a:t>
            </a:r>
            <a:r>
              <a:rPr lang="en-US" sz="1800" spc="-1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team</a:t>
            </a:r>
            <a:r>
              <a:rPr lang="en-US" sz="1800" spc="-10" dirty="0">
                <a:effectLst/>
                <a:ea typeface="Times New Roman" panose="02020603050405020304" pitchFamily="18" charset="0"/>
                <a:cs typeface="Times New Roman" panose="02020603050405020304" pitchFamily="18" charset="0"/>
              </a:rPr>
              <a:t>w</a:t>
            </a:r>
            <a:r>
              <a:rPr lang="en-US" sz="1800" dirty="0">
                <a:effectLst/>
                <a:ea typeface="Times New Roman" panose="02020603050405020304" pitchFamily="18" charset="0"/>
                <a:cs typeface="Times New Roman" panose="02020603050405020304" pitchFamily="18" charset="0"/>
              </a:rPr>
              <a:t>ork</a:t>
            </a:r>
            <a:r>
              <a:rPr lang="en-US" sz="1800" spc="-6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and</a:t>
            </a:r>
            <a:r>
              <a:rPr lang="en-US" sz="1800" spc="-2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developing</a:t>
            </a:r>
            <a:r>
              <a:rPr lang="en-US" sz="1800" spc="-7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friendsh</a:t>
            </a:r>
            <a:r>
              <a:rPr lang="en-US" sz="1800" spc="-5" dirty="0">
                <a:effectLst/>
                <a:ea typeface="Times New Roman" panose="02020603050405020304" pitchFamily="18" charset="0"/>
                <a:cs typeface="Times New Roman" panose="02020603050405020304" pitchFamily="18" charset="0"/>
              </a:rPr>
              <a:t>i</a:t>
            </a:r>
            <a:r>
              <a:rPr lang="en-US" sz="1800" dirty="0">
                <a:effectLst/>
                <a:ea typeface="Times New Roman" panose="02020603050405020304" pitchFamily="18" charset="0"/>
                <a:cs typeface="Times New Roman" panose="02020603050405020304" pitchFamily="18" charset="0"/>
              </a:rPr>
              <a:t>ps</a:t>
            </a:r>
          </a:p>
          <a:p>
            <a:pPr marL="66040" marR="1769110" indent="0" algn="ctr">
              <a:lnSpc>
                <a:spcPct val="150000"/>
              </a:lnSpc>
              <a:spcBef>
                <a:spcPts val="0"/>
              </a:spcBef>
              <a:spcAft>
                <a:spcPts val="0"/>
              </a:spcAft>
              <a:buNone/>
            </a:pPr>
            <a:r>
              <a:rPr lang="en-US" sz="1800" dirty="0">
                <a:effectLst/>
                <a:ea typeface="Times New Roman" panose="02020603050405020304" pitchFamily="18" charset="0"/>
                <a:cs typeface="Times New Roman" panose="02020603050405020304" pitchFamily="18" charset="0"/>
              </a:rPr>
              <a:t>	Providing</a:t>
            </a:r>
            <a:r>
              <a:rPr lang="en-US" sz="1800" spc="-6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a:t>
            </a:r>
            <a:r>
              <a:rPr lang="en-US" sz="1800" spc="-1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fun,</a:t>
            </a:r>
            <a:r>
              <a:rPr lang="en-US" sz="1800" spc="-2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safe</a:t>
            </a:r>
            <a:r>
              <a:rPr lang="en-US" sz="1800" spc="-2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environment</a:t>
            </a:r>
          </a:p>
          <a:p>
            <a:pPr marL="66040" marR="1769110" indent="0" algn="ctr">
              <a:lnSpc>
                <a:spcPct val="150000"/>
              </a:lnSpc>
              <a:spcBef>
                <a:spcPts val="0"/>
              </a:spcBef>
              <a:spcAft>
                <a:spcPts val="0"/>
              </a:spcAft>
              <a:buNone/>
            </a:pPr>
            <a:r>
              <a:rPr lang="en-US" sz="2500" b="1" dirty="0">
                <a:effectLst/>
                <a:ea typeface="Times New Roman" panose="02020603050405020304" pitchFamily="18" charset="0"/>
                <a:cs typeface="Times New Roman" panose="02020603050405020304" pitchFamily="18" charset="0"/>
              </a:rPr>
              <a:t>	IT’S ABOUT</a:t>
            </a:r>
            <a:r>
              <a:rPr lang="en-US" sz="2500" b="1" spc="-50" dirty="0">
                <a:effectLst/>
                <a:ea typeface="Times New Roman" panose="02020603050405020304" pitchFamily="18" charset="0"/>
                <a:cs typeface="Times New Roman" panose="02020603050405020304" pitchFamily="18" charset="0"/>
              </a:rPr>
              <a:t> </a:t>
            </a:r>
            <a:r>
              <a:rPr lang="en-US" sz="2500" b="1" dirty="0">
                <a:effectLst/>
                <a:ea typeface="Times New Roman" panose="02020603050405020304" pitchFamily="18" charset="0"/>
                <a:cs typeface="Times New Roman" panose="02020603050405020304" pitchFamily="18" charset="0"/>
              </a:rPr>
              <a:t>THE</a:t>
            </a:r>
            <a:r>
              <a:rPr lang="en-US" sz="2500" b="1" spc="-30" dirty="0">
                <a:effectLst/>
                <a:ea typeface="Times New Roman" panose="02020603050405020304" pitchFamily="18" charset="0"/>
                <a:cs typeface="Times New Roman" panose="02020603050405020304" pitchFamily="18" charset="0"/>
              </a:rPr>
              <a:t> </a:t>
            </a:r>
            <a:r>
              <a:rPr lang="en-US" sz="2500" b="1" dirty="0">
                <a:effectLst/>
                <a:ea typeface="Times New Roman" panose="02020603050405020304" pitchFamily="18" charset="0"/>
                <a:cs typeface="Times New Roman" panose="02020603050405020304" pitchFamily="18" charset="0"/>
              </a:rPr>
              <a:t>KIDS</a:t>
            </a:r>
            <a:endParaRPr lang="en-US" sz="2500" dirty="0">
              <a:ea typeface="Times New Roman" panose="02020603050405020304" pitchFamily="18" charset="0"/>
              <a:cs typeface="Times New Roman" panose="02020603050405020304" pitchFamily="18" charset="0"/>
            </a:endParaRPr>
          </a:p>
          <a:p>
            <a:pPr marL="66040" marR="1769110" indent="0" algn="ctr">
              <a:lnSpc>
                <a:spcPct val="150000"/>
              </a:lnSpc>
              <a:spcBef>
                <a:spcPts val="0"/>
              </a:spcBef>
              <a:spcAft>
                <a:spcPts val="0"/>
              </a:spcAft>
              <a:buNone/>
            </a:pPr>
            <a:r>
              <a:rPr lang="en-US" sz="2500" b="1" dirty="0">
                <a:effectLst/>
                <a:ea typeface="Times New Roman" panose="02020603050405020304" pitchFamily="18" charset="0"/>
                <a:cs typeface="Times New Roman" panose="02020603050405020304" pitchFamily="18" charset="0"/>
              </a:rPr>
              <a:t>	IT’S SUPPOSED</a:t>
            </a:r>
            <a:r>
              <a:rPr lang="en-US" sz="2500" b="1" spc="-80" dirty="0">
                <a:effectLst/>
                <a:ea typeface="Times New Roman" panose="02020603050405020304" pitchFamily="18" charset="0"/>
                <a:cs typeface="Times New Roman" panose="02020603050405020304" pitchFamily="18" charset="0"/>
              </a:rPr>
              <a:t> </a:t>
            </a:r>
            <a:r>
              <a:rPr lang="en-US" sz="2500" b="1" dirty="0">
                <a:effectLst/>
                <a:ea typeface="Times New Roman" panose="02020603050405020304" pitchFamily="18" charset="0"/>
                <a:cs typeface="Times New Roman" panose="02020603050405020304" pitchFamily="18" charset="0"/>
              </a:rPr>
              <a:t>TO</a:t>
            </a:r>
            <a:r>
              <a:rPr lang="en-US" sz="2500" b="1" spc="-20" dirty="0">
                <a:effectLst/>
                <a:ea typeface="Times New Roman" panose="02020603050405020304" pitchFamily="18" charset="0"/>
                <a:cs typeface="Times New Roman" panose="02020603050405020304" pitchFamily="18" charset="0"/>
              </a:rPr>
              <a:t> </a:t>
            </a:r>
            <a:r>
              <a:rPr lang="en-US" sz="2500" b="1" dirty="0">
                <a:effectLst/>
                <a:ea typeface="Times New Roman" panose="02020603050405020304" pitchFamily="18" charset="0"/>
                <a:cs typeface="Times New Roman" panose="02020603050405020304" pitchFamily="18" charset="0"/>
              </a:rPr>
              <a:t>BE</a:t>
            </a:r>
            <a:r>
              <a:rPr lang="en-US" sz="2500" b="1" spc="-20" dirty="0">
                <a:effectLst/>
                <a:ea typeface="Times New Roman" panose="02020603050405020304" pitchFamily="18" charset="0"/>
                <a:cs typeface="Times New Roman" panose="02020603050405020304" pitchFamily="18" charset="0"/>
              </a:rPr>
              <a:t> </a:t>
            </a:r>
            <a:r>
              <a:rPr lang="en-US" sz="2500" b="1" dirty="0">
                <a:effectLst/>
                <a:ea typeface="Times New Roman" panose="02020603050405020304" pitchFamily="18" charset="0"/>
                <a:cs typeface="Times New Roman" panose="02020603050405020304" pitchFamily="18" charset="0"/>
              </a:rPr>
              <a:t>FUN</a:t>
            </a:r>
            <a:endParaRPr lang="en-US" sz="2500" dirty="0">
              <a:effectLst/>
              <a:ea typeface="Times New Roman" panose="02020603050405020304" pitchFamily="18"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81C0B00D-A83F-4EAC-A857-4BF666E35AA7}"/>
              </a:ext>
            </a:extLst>
          </p:cNvPr>
          <p:cNvSpPr txBox="1"/>
          <p:nvPr/>
        </p:nvSpPr>
        <p:spPr>
          <a:xfrm>
            <a:off x="2015231" y="352432"/>
            <a:ext cx="7483876" cy="1107996"/>
          </a:xfrm>
          <a:prstGeom prst="rect">
            <a:avLst/>
          </a:prstGeom>
          <a:noFill/>
        </p:spPr>
        <p:txBody>
          <a:bodyPr wrap="square">
            <a:spAutoFit/>
          </a:bodyPr>
          <a:lstStyle/>
          <a:p>
            <a:pPr algn="ctr"/>
            <a:r>
              <a:rPr lang="en-US" sz="6600" b="1">
                <a:solidFill>
                  <a:schemeClr val="accent1"/>
                </a:solidFill>
                <a:latin typeface="+mj-lt"/>
              </a:rPr>
              <a:t>What It’s All About</a:t>
            </a:r>
            <a:endParaRPr lang="en-US" sz="6600" b="1" dirty="0">
              <a:latin typeface="+mj-lt"/>
            </a:endParaRPr>
          </a:p>
        </p:txBody>
      </p:sp>
    </p:spTree>
    <p:extLst>
      <p:ext uri="{BB962C8B-B14F-4D97-AF65-F5344CB8AC3E}">
        <p14:creationId xmlns:p14="http://schemas.microsoft.com/office/powerpoint/2010/main" val="243522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2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C47BCA-45C1-4CD6-B60D-4E31C5A448DC}"/>
              </a:ext>
            </a:extLst>
          </p:cNvPr>
          <p:cNvPicPr>
            <a:picLocks noChangeAspect="1"/>
          </p:cNvPicPr>
          <p:nvPr/>
        </p:nvPicPr>
        <p:blipFill>
          <a:blip r:embed="rId2">
            <a:alphaModFix amt="12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172325" y="1566797"/>
            <a:ext cx="4657725" cy="4868993"/>
          </a:xfrm>
          <a:prstGeom prst="rect">
            <a:avLst/>
          </a:prstGeom>
        </p:spPr>
      </p:pic>
      <p:sp>
        <p:nvSpPr>
          <p:cNvPr id="2" name="Title 1">
            <a:extLst>
              <a:ext uri="{FF2B5EF4-FFF2-40B4-BE49-F238E27FC236}">
                <a16:creationId xmlns:a16="http://schemas.microsoft.com/office/drawing/2014/main" id="{1D065210-CF9A-4BFA-83E1-6F39D859959E}"/>
              </a:ext>
            </a:extLst>
          </p:cNvPr>
          <p:cNvSpPr>
            <a:spLocks noGrp="1"/>
          </p:cNvSpPr>
          <p:nvPr>
            <p:ph type="title"/>
          </p:nvPr>
        </p:nvSpPr>
        <p:spPr/>
        <p:txBody>
          <a:bodyPr>
            <a:normAutofit/>
          </a:bodyPr>
          <a:lstStyle/>
          <a:p>
            <a:pPr algn="ctr"/>
            <a:r>
              <a:rPr lang="en-US" sz="6600" b="1" dirty="0">
                <a:solidFill>
                  <a:schemeClr val="accent1"/>
                </a:solidFill>
              </a:rPr>
              <a:t>Agenda</a:t>
            </a:r>
          </a:p>
        </p:txBody>
      </p:sp>
      <p:sp>
        <p:nvSpPr>
          <p:cNvPr id="3" name="Content Placeholder 2">
            <a:extLst>
              <a:ext uri="{FF2B5EF4-FFF2-40B4-BE49-F238E27FC236}">
                <a16:creationId xmlns:a16="http://schemas.microsoft.com/office/drawing/2014/main" id="{7BD13DDF-A5C3-4821-9DE8-71A8D3A8D307}"/>
              </a:ext>
            </a:extLst>
          </p:cNvPr>
          <p:cNvSpPr>
            <a:spLocks noGrp="1"/>
          </p:cNvSpPr>
          <p:nvPr>
            <p:ph idx="1"/>
          </p:nvPr>
        </p:nvSpPr>
        <p:spPr/>
        <p:txBody>
          <a:bodyPr/>
          <a:lstStyle/>
          <a:p>
            <a:r>
              <a:rPr lang="en-US" dirty="0"/>
              <a:t>Introduction of Board</a:t>
            </a:r>
          </a:p>
          <a:p>
            <a:r>
              <a:rPr lang="en-US" dirty="0"/>
              <a:t>Philosophy and Background</a:t>
            </a:r>
          </a:p>
          <a:p>
            <a:r>
              <a:rPr lang="en-US" dirty="0"/>
              <a:t>Season/League Layout/Rules</a:t>
            </a:r>
          </a:p>
          <a:p>
            <a:r>
              <a:rPr lang="en-US" dirty="0"/>
              <a:t>Coaching Expectations and Equipment</a:t>
            </a:r>
          </a:p>
          <a:p>
            <a:r>
              <a:rPr lang="en-US" dirty="0"/>
              <a:t>Safety</a:t>
            </a:r>
          </a:p>
          <a:p>
            <a:r>
              <a:rPr lang="en-US" dirty="0"/>
              <a:t>Field Layout</a:t>
            </a:r>
          </a:p>
          <a:p>
            <a:r>
              <a:rPr lang="en-US" dirty="0"/>
              <a:t>Practice Schedule</a:t>
            </a:r>
          </a:p>
          <a:p>
            <a:r>
              <a:rPr lang="en-US" dirty="0"/>
              <a:t>Q&amp;A</a:t>
            </a:r>
          </a:p>
          <a:p>
            <a:endParaRPr lang="en-US" dirty="0"/>
          </a:p>
          <a:p>
            <a:endParaRPr lang="en-US" dirty="0"/>
          </a:p>
          <a:p>
            <a:endParaRPr lang="en-US" dirty="0"/>
          </a:p>
        </p:txBody>
      </p:sp>
    </p:spTree>
    <p:extLst>
      <p:ext uri="{BB962C8B-B14F-4D97-AF65-F5344CB8AC3E}">
        <p14:creationId xmlns:p14="http://schemas.microsoft.com/office/powerpoint/2010/main" val="66284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3E52-07B6-4083-8BCE-5FF1466C59E9}"/>
              </a:ext>
            </a:extLst>
          </p:cNvPr>
          <p:cNvSpPr>
            <a:spLocks noGrp="1"/>
          </p:cNvSpPr>
          <p:nvPr>
            <p:ph type="title"/>
          </p:nvPr>
        </p:nvSpPr>
        <p:spPr>
          <a:xfrm>
            <a:off x="213064" y="365125"/>
            <a:ext cx="11140736" cy="1325563"/>
          </a:xfrm>
        </p:spPr>
        <p:txBody>
          <a:bodyPr>
            <a:noAutofit/>
          </a:bodyPr>
          <a:lstStyle/>
          <a:p>
            <a:pPr algn="ctr"/>
            <a:r>
              <a:rPr lang="en-US" sz="6600" b="1" dirty="0">
                <a:solidFill>
                  <a:schemeClr val="accent1"/>
                </a:solidFill>
              </a:rPr>
              <a:t>Introduction of Board Members</a:t>
            </a:r>
          </a:p>
        </p:txBody>
      </p:sp>
      <p:sp>
        <p:nvSpPr>
          <p:cNvPr id="3" name="Content Placeholder 2">
            <a:extLst>
              <a:ext uri="{FF2B5EF4-FFF2-40B4-BE49-F238E27FC236}">
                <a16:creationId xmlns:a16="http://schemas.microsoft.com/office/drawing/2014/main" id="{38183FAA-C37A-45F5-B2E8-42E10C2F80B8}"/>
              </a:ext>
            </a:extLst>
          </p:cNvPr>
          <p:cNvSpPr>
            <a:spLocks noGrp="1"/>
          </p:cNvSpPr>
          <p:nvPr>
            <p:ph idx="1"/>
          </p:nvPr>
        </p:nvSpPr>
        <p:spPr/>
        <p:txBody>
          <a:bodyPr>
            <a:normAutofit lnSpcReduction="10000"/>
          </a:bodyPr>
          <a:lstStyle/>
          <a:p>
            <a:r>
              <a:rPr lang="en-US" dirty="0"/>
              <a:t>President – Stan Hardter – President@bvillesoccer.com</a:t>
            </a:r>
          </a:p>
          <a:p>
            <a:r>
              <a:rPr lang="en-US" dirty="0"/>
              <a:t>Vice President/Registrar – Andy Logue – registrar@bvillesoccer.com</a:t>
            </a:r>
          </a:p>
          <a:p>
            <a:r>
              <a:rPr lang="en-US" dirty="0"/>
              <a:t>Treasurer – Mackenzie Bailey– treasurer@bvillesoccer.com	</a:t>
            </a:r>
          </a:p>
          <a:p>
            <a:r>
              <a:rPr lang="en-US" dirty="0"/>
              <a:t>Risk Director – Chris Neville – Risk@bvillesoccer.com</a:t>
            </a:r>
          </a:p>
          <a:p>
            <a:r>
              <a:rPr lang="en-US" dirty="0"/>
              <a:t>At Large</a:t>
            </a:r>
          </a:p>
          <a:p>
            <a:pPr lvl="1"/>
            <a:r>
              <a:rPr lang="en-US" dirty="0"/>
              <a:t>Matt Sweet</a:t>
            </a:r>
          </a:p>
          <a:p>
            <a:pPr lvl="1"/>
            <a:r>
              <a:rPr lang="en-US" dirty="0"/>
              <a:t>Brendon Billings</a:t>
            </a:r>
          </a:p>
          <a:p>
            <a:pPr lvl="1"/>
            <a:r>
              <a:rPr lang="en-US" dirty="0"/>
              <a:t>Charles Cesari</a:t>
            </a:r>
          </a:p>
          <a:p>
            <a:pPr lvl="1"/>
            <a:r>
              <a:rPr lang="en-US" dirty="0"/>
              <a:t>Sarah </a:t>
            </a:r>
            <a:r>
              <a:rPr lang="en-US" dirty="0" err="1"/>
              <a:t>Weisharpt</a:t>
            </a:r>
            <a:endParaRPr lang="en-US" dirty="0"/>
          </a:p>
          <a:p>
            <a:r>
              <a:rPr lang="en-US" dirty="0"/>
              <a:t>Can also reach by phone at </a:t>
            </a:r>
            <a:r>
              <a:rPr lang="en-US" dirty="0">
                <a:highlight>
                  <a:srgbClr val="FFFF00"/>
                </a:highlight>
              </a:rPr>
              <a:t>315-447-BYSA (2972)</a:t>
            </a:r>
          </a:p>
        </p:txBody>
      </p:sp>
    </p:spTree>
    <p:extLst>
      <p:ext uri="{BB962C8B-B14F-4D97-AF65-F5344CB8AC3E}">
        <p14:creationId xmlns:p14="http://schemas.microsoft.com/office/powerpoint/2010/main" val="273574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8B1E-D3A2-4AF4-8A77-A4C589364743}"/>
              </a:ext>
            </a:extLst>
          </p:cNvPr>
          <p:cNvSpPr>
            <a:spLocks noGrp="1"/>
          </p:cNvSpPr>
          <p:nvPr>
            <p:ph type="title"/>
          </p:nvPr>
        </p:nvSpPr>
        <p:spPr/>
        <p:txBody>
          <a:bodyPr>
            <a:normAutofit/>
          </a:bodyPr>
          <a:lstStyle/>
          <a:p>
            <a:pPr algn="ctr"/>
            <a:r>
              <a:rPr lang="en-US" sz="6600" b="1" dirty="0">
                <a:solidFill>
                  <a:schemeClr val="accent1"/>
                </a:solidFill>
              </a:rPr>
              <a:t>Background and Structure</a:t>
            </a:r>
          </a:p>
        </p:txBody>
      </p:sp>
      <p:sp>
        <p:nvSpPr>
          <p:cNvPr id="3" name="Content Placeholder 2">
            <a:extLst>
              <a:ext uri="{FF2B5EF4-FFF2-40B4-BE49-F238E27FC236}">
                <a16:creationId xmlns:a16="http://schemas.microsoft.com/office/drawing/2014/main" id="{01BB8283-CF0E-4D7B-B976-E9BEA9341890}"/>
              </a:ext>
            </a:extLst>
          </p:cNvPr>
          <p:cNvSpPr>
            <a:spLocks noGrp="1"/>
          </p:cNvSpPr>
          <p:nvPr>
            <p:ph idx="1"/>
          </p:nvPr>
        </p:nvSpPr>
        <p:spPr/>
        <p:txBody>
          <a:bodyPr>
            <a:normAutofit fontScale="85000" lnSpcReduction="10000"/>
          </a:bodyPr>
          <a:lstStyle/>
          <a:p>
            <a:pPr marL="0" marR="0" indent="0">
              <a:lnSpc>
                <a:spcPts val="1400"/>
              </a:lnSpc>
              <a:spcBef>
                <a:spcPts val="95"/>
              </a:spcBef>
              <a:spcAft>
                <a:spcPts val="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6040" marR="34925">
              <a:lnSpc>
                <a:spcPct val="115000"/>
              </a:lnSpc>
              <a:spcBef>
                <a:spcPts val="0"/>
              </a:spcBef>
              <a:spcAft>
                <a:spcPts val="0"/>
              </a:spcAft>
            </a:pPr>
            <a:r>
              <a:rPr lang="en-US" dirty="0">
                <a:effectLst/>
                <a:ea typeface="Times New Roman" panose="02020603050405020304" pitchFamily="18" charset="0"/>
                <a:cs typeface="Times New Roman" panose="02020603050405020304" pitchFamily="18" charset="0"/>
              </a:rPr>
              <a:t>The</a:t>
            </a:r>
            <a:r>
              <a:rPr lang="en-US" spc="3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Baldwinsville</a:t>
            </a:r>
            <a:r>
              <a:rPr lang="en-US" spc="-2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Youth</a:t>
            </a:r>
            <a:r>
              <a:rPr lang="en-US" spc="2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Soccer</a:t>
            </a:r>
            <a:r>
              <a:rPr lang="en-US" spc="1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Association</a:t>
            </a:r>
            <a:r>
              <a:rPr lang="en-US" spc="-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(BYSA)</a:t>
            </a:r>
            <a:r>
              <a:rPr lang="en-US" spc="2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was</a:t>
            </a:r>
            <a:r>
              <a:rPr lang="en-US" spc="4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formed</a:t>
            </a:r>
            <a:r>
              <a:rPr lang="en-US" spc="2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in</a:t>
            </a:r>
            <a:r>
              <a:rPr lang="en-US" spc="5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1994</a:t>
            </a:r>
            <a:r>
              <a:rPr lang="en-US" spc="3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by</a:t>
            </a:r>
            <a:r>
              <a:rPr lang="en-US" spc="5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a:t>
            </a:r>
            <a:r>
              <a:rPr lang="en-US" spc="5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group of</a:t>
            </a:r>
            <a:r>
              <a:rPr lang="en-US" spc="6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parents</a:t>
            </a:r>
            <a:r>
              <a:rPr lang="en-US" spc="3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and</a:t>
            </a:r>
            <a:r>
              <a:rPr lang="en-US" spc="5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coaches</a:t>
            </a:r>
            <a:r>
              <a:rPr lang="en-US" spc="20" dirty="0">
                <a:effectLst/>
                <a:ea typeface="Times New Roman" panose="02020603050405020304" pitchFamily="18" charset="0"/>
                <a:cs typeface="Times New Roman" panose="02020603050405020304" pitchFamily="18" charset="0"/>
              </a:rPr>
              <a:t> </a:t>
            </a:r>
            <a:r>
              <a:rPr lang="en-US" spc="-5" dirty="0">
                <a:effectLst/>
                <a:ea typeface="Times New Roman" panose="02020603050405020304" pitchFamily="18" charset="0"/>
                <a:cs typeface="Times New Roman" panose="02020603050405020304" pitchFamily="18" charset="0"/>
              </a:rPr>
              <a:t>i</a:t>
            </a:r>
            <a:r>
              <a:rPr lang="en-US" dirty="0">
                <a:effectLst/>
                <a:ea typeface="Times New Roman" panose="02020603050405020304" pitchFamily="18" charset="0"/>
                <a:cs typeface="Times New Roman" panose="02020603050405020304" pitchFamily="18" charset="0"/>
              </a:rPr>
              <a:t>nterested</a:t>
            </a:r>
            <a:r>
              <a:rPr lang="en-US" spc="15" dirty="0">
                <a:effectLst/>
                <a:ea typeface="Times New Roman" panose="02020603050405020304" pitchFamily="18" charset="0"/>
                <a:cs typeface="Times New Roman" panose="02020603050405020304" pitchFamily="18" charset="0"/>
              </a:rPr>
              <a:t> </a:t>
            </a:r>
            <a:r>
              <a:rPr lang="en-US" spc="-5" dirty="0">
                <a:effectLst/>
                <a:ea typeface="Times New Roman" panose="02020603050405020304" pitchFamily="18" charset="0"/>
                <a:cs typeface="Times New Roman" panose="02020603050405020304" pitchFamily="18" charset="0"/>
              </a:rPr>
              <a:t>i</a:t>
            </a:r>
            <a:r>
              <a:rPr lang="en-US" dirty="0">
                <a:effectLst/>
                <a:ea typeface="Times New Roman" panose="02020603050405020304" pitchFamily="18" charset="0"/>
                <a:cs typeface="Times New Roman" panose="02020603050405020304" pitchFamily="18" charset="0"/>
              </a:rPr>
              <a:t>n</a:t>
            </a:r>
            <a:r>
              <a:rPr lang="en-US" spc="7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prov</a:t>
            </a:r>
            <a:r>
              <a:rPr lang="en-US" spc="-5" dirty="0">
                <a:effectLst/>
                <a:ea typeface="Times New Roman" panose="02020603050405020304" pitchFamily="18" charset="0"/>
                <a:cs typeface="Times New Roman" panose="02020603050405020304" pitchFamily="18" charset="0"/>
              </a:rPr>
              <a:t>i</a:t>
            </a:r>
            <a:r>
              <a:rPr lang="en-US" dirty="0">
                <a:effectLst/>
                <a:ea typeface="Times New Roman" panose="02020603050405020304" pitchFamily="18" charset="0"/>
                <a:cs typeface="Times New Roman" panose="02020603050405020304" pitchFamily="18" charset="0"/>
              </a:rPr>
              <a:t>d</a:t>
            </a:r>
            <a:r>
              <a:rPr lang="en-US" spc="-5" dirty="0">
                <a:effectLst/>
                <a:ea typeface="Times New Roman" panose="02020603050405020304" pitchFamily="18" charset="0"/>
                <a:cs typeface="Times New Roman" panose="02020603050405020304" pitchFamily="18" charset="0"/>
              </a:rPr>
              <a:t>i</a:t>
            </a:r>
            <a:r>
              <a:rPr lang="en-US" dirty="0">
                <a:effectLst/>
                <a:ea typeface="Times New Roman" panose="02020603050405020304" pitchFamily="18" charset="0"/>
                <a:cs typeface="Times New Roman" panose="02020603050405020304" pitchFamily="18" charset="0"/>
              </a:rPr>
              <a:t>ng</a:t>
            </a:r>
            <a:r>
              <a:rPr lang="en-US" spc="2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an</a:t>
            </a:r>
            <a:r>
              <a:rPr lang="en-US" spc="6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instructional and</a:t>
            </a:r>
            <a:r>
              <a:rPr lang="en-US" spc="5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recreational soccer</a:t>
            </a:r>
            <a:r>
              <a:rPr lang="en-US" spc="4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league</a:t>
            </a:r>
            <a:r>
              <a:rPr lang="en-US" spc="3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to</a:t>
            </a:r>
            <a:r>
              <a:rPr lang="en-US" spc="7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the</a:t>
            </a:r>
            <a:r>
              <a:rPr lang="en-US" spc="6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c</a:t>
            </a:r>
            <a:r>
              <a:rPr lang="en-US" spc="-5" dirty="0">
                <a:effectLst/>
                <a:ea typeface="Times New Roman" panose="02020603050405020304" pitchFamily="18" charset="0"/>
                <a:cs typeface="Times New Roman" panose="02020603050405020304" pitchFamily="18" charset="0"/>
              </a:rPr>
              <a:t>h</a:t>
            </a:r>
            <a:r>
              <a:rPr lang="en-US" dirty="0">
                <a:effectLst/>
                <a:ea typeface="Times New Roman" panose="02020603050405020304" pitchFamily="18" charset="0"/>
                <a:cs typeface="Times New Roman" panose="02020603050405020304" pitchFamily="18" charset="0"/>
              </a:rPr>
              <a:t>ildren</a:t>
            </a:r>
            <a:r>
              <a:rPr lang="en-US" spc="2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of</a:t>
            </a:r>
            <a:r>
              <a:rPr lang="en-US" spc="6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the</a:t>
            </a:r>
            <a:r>
              <a:rPr lang="en-US" spc="55" dirty="0">
                <a:effectLst/>
                <a:ea typeface="Times New Roman" panose="02020603050405020304" pitchFamily="18" charset="0"/>
                <a:cs typeface="Times New Roman" panose="02020603050405020304" pitchFamily="18" charset="0"/>
              </a:rPr>
              <a:t> Greater </a:t>
            </a:r>
            <a:r>
              <a:rPr lang="en-US" dirty="0">
                <a:effectLst/>
                <a:ea typeface="Times New Roman" panose="02020603050405020304" pitchFamily="18" charset="0"/>
                <a:cs typeface="Times New Roman" panose="02020603050405020304" pitchFamily="18" charset="0"/>
              </a:rPr>
              <a:t>Baldwinsville area.</a:t>
            </a:r>
            <a:r>
              <a:rPr lang="en-US" spc="55" dirty="0">
                <a:effectLst/>
                <a:ea typeface="Times New Roman" panose="02020603050405020304" pitchFamily="18" charset="0"/>
                <a:cs typeface="Times New Roman" panose="02020603050405020304" pitchFamily="18" charset="0"/>
              </a:rPr>
              <a:t> In the past we have served approximately 600-650 kids per season.  Today we have 607 kids.</a:t>
            </a:r>
          </a:p>
          <a:p>
            <a:pPr marL="66040" marR="34925">
              <a:lnSpc>
                <a:spcPct val="115000"/>
              </a:lnSpc>
              <a:spcBef>
                <a:spcPts val="0"/>
              </a:spcBef>
              <a:spcAft>
                <a:spcPts val="0"/>
              </a:spcAft>
            </a:pPr>
            <a:endParaRPr lang="en-US" spc="55" dirty="0">
              <a:ea typeface="Times New Roman" panose="02020603050405020304" pitchFamily="18" charset="0"/>
              <a:cs typeface="Times New Roman" panose="02020603050405020304" pitchFamily="18" charset="0"/>
            </a:endParaRPr>
          </a:p>
          <a:p>
            <a:pPr marL="66040" marR="34925">
              <a:lnSpc>
                <a:spcPct val="115000"/>
              </a:lnSpc>
              <a:spcBef>
                <a:spcPts val="0"/>
              </a:spcBef>
              <a:spcAft>
                <a:spcPts val="0"/>
              </a:spcAft>
            </a:pPr>
            <a:r>
              <a:rPr lang="en-US" dirty="0">
                <a:effectLst/>
                <a:ea typeface="Times New Roman" panose="02020603050405020304" pitchFamily="18" charset="0"/>
                <a:cs typeface="Times New Roman" panose="02020603050405020304" pitchFamily="18" charset="0"/>
              </a:rPr>
              <a:t>The</a:t>
            </a:r>
            <a:r>
              <a:rPr lang="en-US" spc="2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ages</a:t>
            </a:r>
            <a:r>
              <a:rPr lang="en-US" spc="2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served</a:t>
            </a:r>
            <a:r>
              <a:rPr lang="en-US" spc="1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by</a:t>
            </a:r>
            <a:r>
              <a:rPr lang="en-US" spc="3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BYSA</a:t>
            </a:r>
            <a:r>
              <a:rPr lang="en-US" spc="5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are</a:t>
            </a:r>
            <a:r>
              <a:rPr lang="en-US" spc="3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approximately</a:t>
            </a:r>
            <a:r>
              <a:rPr lang="en-US" spc="-5" dirty="0">
                <a:effectLst/>
                <a:ea typeface="Times New Roman" panose="02020603050405020304" pitchFamily="18" charset="0"/>
                <a:cs typeface="Times New Roman" panose="02020603050405020304" pitchFamily="18" charset="0"/>
              </a:rPr>
              <a:t> 4</a:t>
            </a:r>
            <a:r>
              <a:rPr lang="en-US" spc="4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through</a:t>
            </a:r>
            <a:r>
              <a:rPr lang="en-US" spc="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14. </a:t>
            </a:r>
            <a:r>
              <a:rPr lang="en-US" spc="7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BYSA</a:t>
            </a:r>
            <a:r>
              <a:rPr lang="en-US" spc="5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current</a:t>
            </a:r>
            <a:r>
              <a:rPr lang="en-US" spc="-5" dirty="0">
                <a:effectLst/>
                <a:ea typeface="Times New Roman" panose="02020603050405020304" pitchFamily="18" charset="0"/>
                <a:cs typeface="Times New Roman" panose="02020603050405020304" pitchFamily="18" charset="0"/>
              </a:rPr>
              <a:t>l</a:t>
            </a:r>
            <a:r>
              <a:rPr lang="en-US" dirty="0">
                <a:effectLst/>
                <a:ea typeface="Times New Roman" panose="02020603050405020304" pitchFamily="18" charset="0"/>
                <a:cs typeface="Times New Roman" panose="02020603050405020304" pitchFamily="18" charset="0"/>
              </a:rPr>
              <a:t>y</a:t>
            </a:r>
            <a:r>
              <a:rPr lang="en-US" spc="-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offers</a:t>
            </a:r>
            <a:r>
              <a:rPr lang="en-US" spc="1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four coed </a:t>
            </a:r>
            <a:r>
              <a:rPr lang="en-US" spc="5" dirty="0">
                <a:effectLst/>
                <a:ea typeface="Times New Roman" panose="02020603050405020304" pitchFamily="18" charset="0"/>
                <a:cs typeface="Times New Roman" panose="02020603050405020304" pitchFamily="18" charset="0"/>
              </a:rPr>
              <a:t>ag</a:t>
            </a:r>
            <a:r>
              <a:rPr lang="en-US" dirty="0">
                <a:effectLst/>
                <a:ea typeface="Times New Roman" panose="02020603050405020304" pitchFamily="18" charset="0"/>
                <a:cs typeface="Times New Roman" panose="02020603050405020304" pitchFamily="18" charset="0"/>
              </a:rPr>
              <a:t>e</a:t>
            </a:r>
            <a:r>
              <a:rPr lang="en-US" spc="5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div</a:t>
            </a:r>
            <a:r>
              <a:rPr lang="en-US" spc="-5" dirty="0">
                <a:effectLst/>
                <a:ea typeface="Times New Roman" panose="02020603050405020304" pitchFamily="18" charset="0"/>
                <a:cs typeface="Times New Roman" panose="02020603050405020304" pitchFamily="18" charset="0"/>
              </a:rPr>
              <a:t>i</a:t>
            </a:r>
            <a:r>
              <a:rPr lang="en-US" dirty="0">
                <a:effectLst/>
                <a:ea typeface="Times New Roman" panose="02020603050405020304" pitchFamily="18" charset="0"/>
                <a:cs typeface="Times New Roman" panose="02020603050405020304" pitchFamily="18" charset="0"/>
              </a:rPr>
              <a:t>s</a:t>
            </a:r>
            <a:r>
              <a:rPr lang="en-US" spc="-5" dirty="0">
                <a:effectLst/>
                <a:ea typeface="Times New Roman" panose="02020603050405020304" pitchFamily="18" charset="0"/>
                <a:cs typeface="Times New Roman" panose="02020603050405020304" pitchFamily="18" charset="0"/>
              </a:rPr>
              <a:t>i</a:t>
            </a:r>
            <a:r>
              <a:rPr lang="en-US" dirty="0">
                <a:effectLst/>
                <a:ea typeface="Times New Roman" panose="02020603050405020304" pitchFamily="18" charset="0"/>
                <a:cs typeface="Times New Roman" panose="02020603050405020304" pitchFamily="18" charset="0"/>
              </a:rPr>
              <a:t>ons. </a:t>
            </a:r>
            <a:r>
              <a:rPr lang="en-US" spc="7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All</a:t>
            </a:r>
            <a:r>
              <a:rPr lang="en-US" spc="4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are</a:t>
            </a:r>
            <a:r>
              <a:rPr lang="en-US" spc="3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based</a:t>
            </a:r>
            <a:r>
              <a:rPr lang="en-US" spc="15"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on</a:t>
            </a:r>
            <a:r>
              <a:rPr lang="en-US" spc="4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the current US Soccer age matrix.  </a:t>
            </a:r>
          </a:p>
          <a:p>
            <a:pPr marL="66040" marR="34925">
              <a:lnSpc>
                <a:spcPct val="115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L="66040" marR="34925">
              <a:lnSpc>
                <a:spcPct val="115000"/>
              </a:lnSpc>
              <a:spcBef>
                <a:spcPts val="0"/>
              </a:spcBef>
              <a:spcAft>
                <a:spcPts val="0"/>
              </a:spcAft>
            </a:pPr>
            <a:r>
              <a:rPr lang="en-US" dirty="0">
                <a:effectLst/>
                <a:ea typeface="Times New Roman" panose="02020603050405020304" pitchFamily="18" charset="0"/>
                <a:cs typeface="Times New Roman" panose="02020603050405020304" pitchFamily="18" charset="0"/>
              </a:rPr>
              <a:t>The players divisional placement is determined by their age on 12/31/22.</a:t>
            </a:r>
          </a:p>
          <a:p>
            <a:endParaRPr lang="en-US" dirty="0"/>
          </a:p>
        </p:txBody>
      </p:sp>
    </p:spTree>
    <p:extLst>
      <p:ext uri="{BB962C8B-B14F-4D97-AF65-F5344CB8AC3E}">
        <p14:creationId xmlns:p14="http://schemas.microsoft.com/office/powerpoint/2010/main" val="27825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6325-4DF4-4D43-8393-4D41B6F6920F}"/>
              </a:ext>
            </a:extLst>
          </p:cNvPr>
          <p:cNvSpPr>
            <a:spLocks noGrp="1"/>
          </p:cNvSpPr>
          <p:nvPr>
            <p:ph type="title"/>
          </p:nvPr>
        </p:nvSpPr>
        <p:spPr/>
        <p:txBody>
          <a:bodyPr>
            <a:normAutofit/>
          </a:bodyPr>
          <a:lstStyle/>
          <a:p>
            <a:pPr algn="ctr"/>
            <a:r>
              <a:rPr lang="en-US" sz="6600" b="1" dirty="0">
                <a:solidFill>
                  <a:schemeClr val="accent1"/>
                </a:solidFill>
              </a:rPr>
              <a:t>Division Rule Overview</a:t>
            </a:r>
          </a:p>
        </p:txBody>
      </p:sp>
      <p:graphicFrame>
        <p:nvGraphicFramePr>
          <p:cNvPr id="4" name="Content Placeholder 3">
            <a:extLst>
              <a:ext uri="{FF2B5EF4-FFF2-40B4-BE49-F238E27FC236}">
                <a16:creationId xmlns:a16="http://schemas.microsoft.com/office/drawing/2014/main" id="{BE10618E-8046-4DC6-A538-7628016ADC1C}"/>
              </a:ext>
            </a:extLst>
          </p:cNvPr>
          <p:cNvGraphicFramePr>
            <a:graphicFrameLocks noGrp="1"/>
          </p:cNvGraphicFramePr>
          <p:nvPr>
            <p:ph idx="1"/>
            <p:extLst>
              <p:ext uri="{D42A27DB-BD31-4B8C-83A1-F6EECF244321}">
                <p14:modId xmlns:p14="http://schemas.microsoft.com/office/powerpoint/2010/main" val="651762552"/>
              </p:ext>
            </p:extLst>
          </p:nvPr>
        </p:nvGraphicFramePr>
        <p:xfrm>
          <a:off x="3284220" y="2181384"/>
          <a:ext cx="5623560" cy="3846450"/>
        </p:xfrm>
        <a:graphic>
          <a:graphicData uri="http://schemas.openxmlformats.org/drawingml/2006/table">
            <a:tbl>
              <a:tblPr>
                <a:tableStyleId>{5C22544A-7EE6-4342-B048-85BDC9FD1C3A}</a:tableStyleId>
              </a:tblPr>
              <a:tblGrid>
                <a:gridCol w="1967865">
                  <a:extLst>
                    <a:ext uri="{9D8B030D-6E8A-4147-A177-3AD203B41FA5}">
                      <a16:colId xmlns:a16="http://schemas.microsoft.com/office/drawing/2014/main" val="2165021126"/>
                    </a:ext>
                  </a:extLst>
                </a:gridCol>
                <a:gridCol w="913765">
                  <a:extLst>
                    <a:ext uri="{9D8B030D-6E8A-4147-A177-3AD203B41FA5}">
                      <a16:colId xmlns:a16="http://schemas.microsoft.com/office/drawing/2014/main" val="11681189"/>
                    </a:ext>
                  </a:extLst>
                </a:gridCol>
                <a:gridCol w="914400">
                  <a:extLst>
                    <a:ext uri="{9D8B030D-6E8A-4147-A177-3AD203B41FA5}">
                      <a16:colId xmlns:a16="http://schemas.microsoft.com/office/drawing/2014/main" val="1672753818"/>
                    </a:ext>
                  </a:extLst>
                </a:gridCol>
                <a:gridCol w="913130">
                  <a:extLst>
                    <a:ext uri="{9D8B030D-6E8A-4147-A177-3AD203B41FA5}">
                      <a16:colId xmlns:a16="http://schemas.microsoft.com/office/drawing/2014/main" val="2717393201"/>
                    </a:ext>
                  </a:extLst>
                </a:gridCol>
                <a:gridCol w="914400">
                  <a:extLst>
                    <a:ext uri="{9D8B030D-6E8A-4147-A177-3AD203B41FA5}">
                      <a16:colId xmlns:a16="http://schemas.microsoft.com/office/drawing/2014/main" val="907078256"/>
                    </a:ext>
                  </a:extLst>
                </a:gridCol>
              </a:tblGrid>
              <a:tr h="281305">
                <a:tc>
                  <a:txBody>
                    <a:bodyPr/>
                    <a:lstStyle/>
                    <a:p>
                      <a:pPr marL="0" marR="0">
                        <a:lnSpc>
                          <a:spcPct val="115000"/>
                        </a:lnSpc>
                        <a:spcBef>
                          <a:spcPts val="0"/>
                        </a:spcBef>
                        <a:spcAft>
                          <a:spcPts val="0"/>
                        </a:spcAft>
                      </a:pPr>
                      <a:r>
                        <a:rPr lang="en-US" sz="12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055" marR="313690">
                        <a:lnSpc>
                          <a:spcPct val="115000"/>
                        </a:lnSpc>
                        <a:spcBef>
                          <a:spcPts val="265"/>
                        </a:spcBef>
                        <a:spcAft>
                          <a:spcPts val="0"/>
                        </a:spcAft>
                      </a:pPr>
                      <a:r>
                        <a:rPr lang="en-US" sz="1400">
                          <a:effectLst/>
                        </a:rPr>
                        <a:t>U6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4325" marR="313690">
                        <a:lnSpc>
                          <a:spcPct val="115000"/>
                        </a:lnSpc>
                        <a:spcBef>
                          <a:spcPts val="265"/>
                        </a:spcBef>
                        <a:spcAft>
                          <a:spcPts val="0"/>
                        </a:spcAft>
                      </a:pPr>
                      <a:r>
                        <a:rPr lang="en-US" sz="1400">
                          <a:effectLst/>
                        </a:rPr>
                        <a:t>U8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90195" marR="0">
                        <a:lnSpc>
                          <a:spcPct val="115000"/>
                        </a:lnSpc>
                        <a:spcBef>
                          <a:spcPts val="265"/>
                        </a:spcBef>
                        <a:spcAft>
                          <a:spcPts val="0"/>
                        </a:spcAft>
                      </a:pPr>
                      <a:r>
                        <a:rPr lang="en-US" sz="1400">
                          <a:effectLst/>
                        </a:rPr>
                        <a:t>U11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90830" marR="0">
                        <a:lnSpc>
                          <a:spcPct val="115000"/>
                        </a:lnSpc>
                        <a:spcBef>
                          <a:spcPts val="265"/>
                        </a:spcBef>
                        <a:spcAft>
                          <a:spcPts val="0"/>
                        </a:spcAft>
                      </a:pPr>
                      <a:r>
                        <a:rPr lang="en-US" sz="1400">
                          <a:effectLst/>
                        </a:rPr>
                        <a:t>U14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4272746"/>
                  </a:ext>
                </a:extLst>
              </a:tr>
              <a:tr h="280670">
                <a:tc>
                  <a:txBody>
                    <a:bodyPr/>
                    <a:lstStyle/>
                    <a:p>
                      <a:pPr marL="342265" marR="0" algn="l">
                        <a:lnSpc>
                          <a:spcPct val="115000"/>
                        </a:lnSpc>
                        <a:spcBef>
                          <a:spcPts val="265"/>
                        </a:spcBef>
                        <a:spcAft>
                          <a:spcPts val="0"/>
                        </a:spcAft>
                      </a:pPr>
                      <a:r>
                        <a:rPr lang="en-US" sz="1400" dirty="0">
                          <a:effectLst/>
                        </a:rPr>
                        <a:t>Players</a:t>
                      </a:r>
                      <a:r>
                        <a:rPr lang="en-US" sz="1400" spc="-45" dirty="0">
                          <a:effectLst/>
                        </a:rPr>
                        <a:t> </a:t>
                      </a:r>
                      <a:r>
                        <a:rPr lang="en-US" sz="1400" dirty="0">
                          <a:effectLst/>
                        </a:rPr>
                        <a:t>on</a:t>
                      </a:r>
                      <a:r>
                        <a:rPr lang="en-US" sz="1400" spc="-15" dirty="0">
                          <a:effectLst/>
                        </a:rPr>
                        <a:t> </a:t>
                      </a:r>
                      <a:r>
                        <a:rPr lang="en-US" sz="1400" dirty="0">
                          <a:effectLst/>
                        </a:rPr>
                        <a:t>Field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7825" marR="377190">
                        <a:lnSpc>
                          <a:spcPct val="115000"/>
                        </a:lnSpc>
                        <a:spcBef>
                          <a:spcPts val="265"/>
                        </a:spcBef>
                        <a:spcAft>
                          <a:spcPts val="0"/>
                        </a:spcAft>
                      </a:pPr>
                      <a:r>
                        <a:rPr lang="en-US" sz="1400" dirty="0">
                          <a:effectLst/>
                        </a:rPr>
                        <a:t>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8460" marR="377190">
                        <a:lnSpc>
                          <a:spcPct val="115000"/>
                        </a:lnSpc>
                        <a:spcBef>
                          <a:spcPts val="265"/>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7825" marR="377825">
                        <a:lnSpc>
                          <a:spcPct val="115000"/>
                        </a:lnSpc>
                        <a:spcBef>
                          <a:spcPts val="265"/>
                        </a:spcBef>
                        <a:spcAft>
                          <a:spcPts val="0"/>
                        </a:spcAft>
                      </a:pPr>
                      <a:r>
                        <a:rPr lang="en-US" sz="1400">
                          <a:effectLst/>
                        </a:rPr>
                        <a:t>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28930" marR="328295">
                        <a:lnSpc>
                          <a:spcPct val="115000"/>
                        </a:lnSpc>
                        <a:spcBef>
                          <a:spcPts val="265"/>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18811870"/>
                  </a:ext>
                </a:extLst>
              </a:tr>
              <a:tr h="280670">
                <a:tc>
                  <a:txBody>
                    <a:bodyPr/>
                    <a:lstStyle/>
                    <a:p>
                      <a:pPr marL="273050" marR="0" algn="l">
                        <a:lnSpc>
                          <a:spcPct val="115000"/>
                        </a:lnSpc>
                        <a:spcBef>
                          <a:spcPts val="265"/>
                        </a:spcBef>
                        <a:spcAft>
                          <a:spcPts val="0"/>
                        </a:spcAft>
                      </a:pPr>
                      <a:r>
                        <a:rPr lang="en-US" sz="1400" dirty="0">
                          <a:effectLst/>
                        </a:rPr>
                        <a:t>Players</a:t>
                      </a:r>
                      <a:r>
                        <a:rPr lang="en-US" sz="1400" spc="-45" dirty="0">
                          <a:effectLst/>
                        </a:rPr>
                        <a:t> </a:t>
                      </a:r>
                      <a:r>
                        <a:rPr lang="en-US" sz="1400" dirty="0">
                          <a:effectLst/>
                        </a:rPr>
                        <a:t>on</a:t>
                      </a:r>
                      <a:r>
                        <a:rPr lang="en-US" sz="1400" spc="-10" dirty="0">
                          <a:effectLst/>
                        </a:rPr>
                        <a:t> </a:t>
                      </a:r>
                      <a:r>
                        <a:rPr lang="en-US" sz="1400" dirty="0">
                          <a:effectLst/>
                        </a:rPr>
                        <a:t>Roster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75590" marR="0">
                        <a:lnSpc>
                          <a:spcPct val="115000"/>
                        </a:lnSpc>
                        <a:spcBef>
                          <a:spcPts val="265"/>
                        </a:spcBef>
                        <a:spcAft>
                          <a:spcPts val="0"/>
                        </a:spcAft>
                      </a:pPr>
                      <a:r>
                        <a:rPr lang="en-US" sz="1400">
                          <a:effectLst/>
                        </a:rPr>
                        <a:t>7</a:t>
                      </a:r>
                      <a:r>
                        <a:rPr lang="en-US" sz="1400" spc="-5">
                          <a:effectLst/>
                        </a:rPr>
                        <a:t> </a:t>
                      </a:r>
                      <a:r>
                        <a:rPr lang="en-US" sz="1400">
                          <a:effectLst/>
                        </a:rPr>
                        <a:t>- 8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26695" marR="0">
                        <a:lnSpc>
                          <a:spcPct val="115000"/>
                        </a:lnSpc>
                        <a:spcBef>
                          <a:spcPts val="265"/>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9-10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ct val="115000"/>
                        </a:lnSpc>
                        <a:spcBef>
                          <a:spcPts val="265"/>
                        </a:spcBef>
                        <a:spcAft>
                          <a:spcPts val="0"/>
                        </a:spcAft>
                      </a:pPr>
                      <a:r>
                        <a:rPr lang="en-US" sz="1400" dirty="0">
                          <a:effectLst/>
                        </a:rPr>
                        <a:t>15-16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26060" marR="0">
                        <a:lnSpc>
                          <a:spcPct val="115000"/>
                        </a:lnSpc>
                        <a:spcBef>
                          <a:spcPts val="265"/>
                        </a:spcBef>
                        <a:spcAft>
                          <a:spcPts val="0"/>
                        </a:spcAft>
                      </a:pPr>
                      <a:r>
                        <a:rPr lang="en-US" sz="1400" dirty="0">
                          <a:effectLst/>
                        </a:rPr>
                        <a:t>11-12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2472697"/>
                  </a:ext>
                </a:extLst>
              </a:tr>
              <a:tr h="281305">
                <a:tc>
                  <a:txBody>
                    <a:bodyPr/>
                    <a:lstStyle/>
                    <a:p>
                      <a:pPr marL="634365" marR="0" algn="l">
                        <a:lnSpc>
                          <a:spcPct val="115000"/>
                        </a:lnSpc>
                        <a:spcBef>
                          <a:spcPts val="265"/>
                        </a:spcBef>
                        <a:spcAft>
                          <a:spcPts val="0"/>
                        </a:spcAft>
                      </a:pPr>
                      <a:r>
                        <a:rPr lang="en-US" sz="1400" dirty="0">
                          <a:effectLst/>
                        </a:rPr>
                        <a:t>Ball</a:t>
                      </a:r>
                      <a:r>
                        <a:rPr lang="en-US" sz="1400" spc="-15" dirty="0">
                          <a:effectLst/>
                        </a:rPr>
                        <a:t> </a:t>
                      </a:r>
                      <a:r>
                        <a:rPr lang="en-US" sz="1400" dirty="0">
                          <a:effectLst/>
                        </a:rPr>
                        <a:t>Size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7825" marR="377825">
                        <a:lnSpc>
                          <a:spcPct val="115000"/>
                        </a:lnSpc>
                        <a:spcBef>
                          <a:spcPts val="265"/>
                        </a:spcBef>
                        <a:spcAft>
                          <a:spcPts val="0"/>
                        </a:spcAft>
                      </a:pPr>
                      <a:r>
                        <a:rPr lang="en-US" sz="14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8460" marR="377825">
                        <a:lnSpc>
                          <a:spcPct val="115000"/>
                        </a:lnSpc>
                        <a:spcBef>
                          <a:spcPts val="265"/>
                        </a:spcBef>
                        <a:spcAft>
                          <a:spcPts val="0"/>
                        </a:spcAft>
                      </a:pPr>
                      <a:r>
                        <a:rPr lang="en-US" sz="14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7825" marR="377825">
                        <a:lnSpc>
                          <a:spcPct val="115000"/>
                        </a:lnSpc>
                        <a:spcBef>
                          <a:spcPts val="265"/>
                        </a:spcBef>
                        <a:spcAft>
                          <a:spcPts val="0"/>
                        </a:spcAft>
                      </a:pPr>
                      <a:r>
                        <a:rPr lang="en-US" sz="1400" dirty="0">
                          <a:effectLst/>
                        </a:rPr>
                        <a:t>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8460" marR="377825">
                        <a:lnSpc>
                          <a:spcPct val="115000"/>
                        </a:lnSpc>
                        <a:spcBef>
                          <a:spcPts val="265"/>
                        </a:spcBef>
                        <a:spcAft>
                          <a:spcPts val="0"/>
                        </a:spcAft>
                      </a:pPr>
                      <a:r>
                        <a:rPr lang="en-US" sz="14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70480200"/>
                  </a:ext>
                </a:extLst>
              </a:tr>
              <a:tr h="415290">
                <a:tc>
                  <a:txBody>
                    <a:bodyPr/>
                    <a:lstStyle/>
                    <a:p>
                      <a:pPr marL="284480" marR="285115" algn="l">
                        <a:lnSpc>
                          <a:spcPts val="1600"/>
                        </a:lnSpc>
                        <a:spcBef>
                          <a:spcPts val="0"/>
                        </a:spcBef>
                        <a:spcAft>
                          <a:spcPts val="0"/>
                        </a:spcAft>
                      </a:pPr>
                      <a:r>
                        <a:rPr lang="en-US" sz="1400">
                          <a:effectLst/>
                        </a:rPr>
                        <a:t>Time</a:t>
                      </a:r>
                      <a:r>
                        <a:rPr lang="en-US" sz="1400" spc="-30">
                          <a:effectLst/>
                        </a:rPr>
                        <a:t> </a:t>
                      </a:r>
                      <a:r>
                        <a:rPr lang="en-US" sz="1400">
                          <a:effectLst/>
                        </a:rPr>
                        <a:t>of</a:t>
                      </a:r>
                      <a:r>
                        <a:rPr lang="en-US" sz="1400" spc="-10">
                          <a:effectLst/>
                        </a:rPr>
                        <a:t> </a:t>
                      </a:r>
                      <a:r>
                        <a:rPr lang="en-US" sz="1400">
                          <a:effectLst/>
                        </a:rPr>
                        <a:t>Quarters</a:t>
                      </a:r>
                      <a:endParaRPr lang="en-US" sz="1100">
                        <a:effectLst/>
                      </a:endParaRPr>
                    </a:p>
                    <a:p>
                      <a:pPr marL="583565" marR="584200" algn="l">
                        <a:lnSpc>
                          <a:spcPts val="1610"/>
                        </a:lnSpc>
                        <a:spcBef>
                          <a:spcPts val="0"/>
                        </a:spcBef>
                        <a:spcAft>
                          <a:spcPts val="0"/>
                        </a:spcAft>
                      </a:pPr>
                      <a:r>
                        <a:rPr lang="en-US" sz="1400">
                          <a:effectLst/>
                        </a:rPr>
                        <a:t>(minutes)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750"/>
                        </a:lnSpc>
                        <a:spcBef>
                          <a:spcPts val="45"/>
                        </a:spcBef>
                        <a:spcAft>
                          <a:spcPts val="0"/>
                        </a:spcAft>
                      </a:pPr>
                      <a:r>
                        <a:rPr lang="en-US" sz="750">
                          <a:effectLst/>
                        </a:rPr>
                        <a:t> </a:t>
                      </a:r>
                      <a:endParaRPr lang="en-US" sz="1100">
                        <a:effectLst/>
                      </a:endParaRPr>
                    </a:p>
                    <a:p>
                      <a:pPr marL="230505" marR="0">
                        <a:lnSpc>
                          <a:spcPct val="115000"/>
                        </a:lnSpc>
                        <a:spcBef>
                          <a:spcPts val="0"/>
                        </a:spcBef>
                        <a:spcAft>
                          <a:spcPts val="0"/>
                        </a:spcAft>
                      </a:pPr>
                      <a:r>
                        <a:rPr lang="en-US" sz="1400">
                          <a:effectLst/>
                        </a:rPr>
                        <a:t>10</a:t>
                      </a:r>
                      <a:r>
                        <a:rPr lang="en-US" sz="1400" spc="5">
                          <a:effectLst/>
                        </a:rPr>
                        <a:t>:</a:t>
                      </a:r>
                      <a:r>
                        <a:rPr lang="en-US" sz="1400">
                          <a:effectLst/>
                        </a:rPr>
                        <a:t>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750"/>
                        </a:lnSpc>
                        <a:spcBef>
                          <a:spcPts val="45"/>
                        </a:spcBef>
                        <a:spcAft>
                          <a:spcPts val="0"/>
                        </a:spcAft>
                      </a:pPr>
                      <a:r>
                        <a:rPr lang="en-US" sz="750" dirty="0">
                          <a:effectLst/>
                        </a:rPr>
                        <a:t> </a:t>
                      </a:r>
                      <a:endParaRPr lang="en-US" sz="1100" dirty="0">
                        <a:effectLst/>
                      </a:endParaRPr>
                    </a:p>
                    <a:p>
                      <a:pPr marL="230505" marR="0">
                        <a:lnSpc>
                          <a:spcPct val="115000"/>
                        </a:lnSpc>
                        <a:spcBef>
                          <a:spcPts val="0"/>
                        </a:spcBef>
                        <a:spcAft>
                          <a:spcPts val="0"/>
                        </a:spcAft>
                      </a:pPr>
                      <a:r>
                        <a:rPr lang="en-US" sz="1400" dirty="0">
                          <a:effectLst/>
                        </a:rPr>
                        <a:t>12</a:t>
                      </a:r>
                      <a:r>
                        <a:rPr lang="en-US" sz="1400" spc="5" dirty="0">
                          <a:effectLst/>
                        </a:rPr>
                        <a:t>:</a:t>
                      </a:r>
                      <a:r>
                        <a:rPr lang="en-US" sz="1400" dirty="0">
                          <a:effectLst/>
                        </a:rPr>
                        <a:t>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750"/>
                        </a:lnSpc>
                        <a:spcBef>
                          <a:spcPts val="45"/>
                        </a:spcBef>
                        <a:spcAft>
                          <a:spcPts val="0"/>
                        </a:spcAft>
                      </a:pPr>
                      <a:r>
                        <a:rPr lang="en-US" sz="750">
                          <a:effectLst/>
                        </a:rPr>
                        <a:t> </a:t>
                      </a:r>
                      <a:endParaRPr lang="en-US" sz="1100">
                        <a:effectLst/>
                      </a:endParaRPr>
                    </a:p>
                    <a:p>
                      <a:pPr marL="229870" marR="0">
                        <a:lnSpc>
                          <a:spcPct val="115000"/>
                        </a:lnSpc>
                        <a:spcBef>
                          <a:spcPts val="0"/>
                        </a:spcBef>
                        <a:spcAft>
                          <a:spcPts val="0"/>
                        </a:spcAft>
                      </a:pPr>
                      <a:r>
                        <a:rPr lang="en-US" sz="1400">
                          <a:effectLst/>
                        </a:rPr>
                        <a:t>15</a:t>
                      </a:r>
                      <a:r>
                        <a:rPr lang="en-US" sz="1400" spc="5">
                          <a:effectLst/>
                        </a:rPr>
                        <a:t>:</a:t>
                      </a:r>
                      <a:r>
                        <a:rPr lang="en-US" sz="1400">
                          <a:effectLst/>
                        </a:rPr>
                        <a:t>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750"/>
                        </a:lnSpc>
                        <a:spcBef>
                          <a:spcPts val="45"/>
                        </a:spcBef>
                        <a:spcAft>
                          <a:spcPts val="0"/>
                        </a:spcAft>
                      </a:pPr>
                      <a:r>
                        <a:rPr lang="en-US" sz="750">
                          <a:effectLst/>
                        </a:rPr>
                        <a:t> </a:t>
                      </a:r>
                      <a:endParaRPr lang="en-US" sz="1100">
                        <a:effectLst/>
                      </a:endParaRPr>
                    </a:p>
                    <a:p>
                      <a:pPr marL="230505" marR="0">
                        <a:lnSpc>
                          <a:spcPct val="115000"/>
                        </a:lnSpc>
                        <a:spcBef>
                          <a:spcPts val="0"/>
                        </a:spcBef>
                        <a:spcAft>
                          <a:spcPts val="0"/>
                        </a:spcAft>
                      </a:pPr>
                      <a:r>
                        <a:rPr lang="en-US" sz="1400">
                          <a:effectLst/>
                        </a:rPr>
                        <a:t>15</a:t>
                      </a:r>
                      <a:r>
                        <a:rPr lang="en-US" sz="1400" spc="5">
                          <a:effectLst/>
                        </a:rPr>
                        <a:t>:</a:t>
                      </a:r>
                      <a:r>
                        <a:rPr lang="en-US" sz="1400">
                          <a:effectLst/>
                        </a:rPr>
                        <a:t>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47239886"/>
                  </a:ext>
                </a:extLst>
              </a:tr>
              <a:tr h="280670">
                <a:tc>
                  <a:txBody>
                    <a:bodyPr/>
                    <a:lstStyle/>
                    <a:p>
                      <a:pPr marL="258445" marR="0" algn="l">
                        <a:lnSpc>
                          <a:spcPct val="115000"/>
                        </a:lnSpc>
                        <a:spcBef>
                          <a:spcPts val="265"/>
                        </a:spcBef>
                        <a:spcAft>
                          <a:spcPts val="0"/>
                        </a:spcAft>
                      </a:pPr>
                      <a:r>
                        <a:rPr lang="en-US" sz="1400" dirty="0">
                          <a:effectLst/>
                        </a:rPr>
                        <a:t>Throw-in</a:t>
                      </a:r>
                      <a:r>
                        <a:rPr lang="en-US" sz="1400" spc="-55" dirty="0">
                          <a:effectLst/>
                        </a:rPr>
                        <a:t> </a:t>
                      </a:r>
                      <a:r>
                        <a:rPr lang="en-US" sz="1400" dirty="0">
                          <a:effectLst/>
                        </a:rPr>
                        <a:t>Attempts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7825" marR="377190">
                        <a:lnSpc>
                          <a:spcPct val="115000"/>
                        </a:lnSpc>
                        <a:spcBef>
                          <a:spcPts val="265"/>
                        </a:spcBef>
                        <a:spcAft>
                          <a:spcPts val="0"/>
                        </a:spcAft>
                      </a:pPr>
                      <a:r>
                        <a:rPr lang="en-US" sz="14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8460" marR="377825">
                        <a:lnSpc>
                          <a:spcPct val="115000"/>
                        </a:lnSpc>
                        <a:spcBef>
                          <a:spcPts val="265"/>
                        </a:spcBef>
                        <a:spcAft>
                          <a:spcPts val="0"/>
                        </a:spcAft>
                      </a:pPr>
                      <a:r>
                        <a:rPr lang="en-US" sz="14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7825" marR="377190">
                        <a:lnSpc>
                          <a:spcPct val="115000"/>
                        </a:lnSpc>
                        <a:spcBef>
                          <a:spcPts val="265"/>
                        </a:spcBef>
                        <a:spcAft>
                          <a:spcPts val="0"/>
                        </a:spcAft>
                      </a:pPr>
                      <a:r>
                        <a:rPr lang="en-US" sz="14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8460" marR="377825">
                        <a:lnSpc>
                          <a:spcPct val="115000"/>
                        </a:lnSpc>
                        <a:spcBef>
                          <a:spcPts val="265"/>
                        </a:spcBef>
                        <a:spcAft>
                          <a:spcPts val="0"/>
                        </a:spcAft>
                      </a:pPr>
                      <a:r>
                        <a:rPr lang="en-US" sz="14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64975035"/>
                  </a:ext>
                </a:extLst>
              </a:tr>
              <a:tr h="280670">
                <a:tc>
                  <a:txBody>
                    <a:bodyPr/>
                    <a:lstStyle/>
                    <a:p>
                      <a:pPr marL="450215" marR="0" algn="l">
                        <a:lnSpc>
                          <a:spcPct val="115000"/>
                        </a:lnSpc>
                        <a:spcBef>
                          <a:spcPts val="265"/>
                        </a:spcBef>
                        <a:spcAft>
                          <a:spcPts val="0"/>
                        </a:spcAft>
                      </a:pPr>
                      <a:r>
                        <a:rPr lang="en-US" sz="1400" dirty="0">
                          <a:effectLst/>
                        </a:rPr>
                        <a:t>Indirect</a:t>
                      </a:r>
                      <a:r>
                        <a:rPr lang="en-US" sz="1400" spc="-35" dirty="0">
                          <a:effectLst/>
                        </a:rPr>
                        <a:t> </a:t>
                      </a:r>
                      <a:r>
                        <a:rPr lang="en-US" sz="1400" dirty="0">
                          <a:effectLst/>
                        </a:rPr>
                        <a:t>Kicks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99720" marR="0">
                        <a:lnSpc>
                          <a:spcPct val="115000"/>
                        </a:lnSpc>
                        <a:spcBef>
                          <a:spcPts val="265"/>
                        </a:spcBef>
                        <a:spcAft>
                          <a:spcPts val="0"/>
                        </a:spcAft>
                      </a:pPr>
                      <a:r>
                        <a:rPr lang="en-US" sz="1400">
                          <a:effectLst/>
                        </a:rPr>
                        <a:t>Yes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00355" marR="0">
                        <a:lnSpc>
                          <a:spcPct val="115000"/>
                        </a:lnSpc>
                        <a:spcBef>
                          <a:spcPts val="265"/>
                        </a:spcBef>
                        <a:spcAft>
                          <a:spcPts val="0"/>
                        </a:spcAft>
                      </a:pPr>
                      <a:r>
                        <a:rPr lang="en-US" sz="1400">
                          <a:effectLst/>
                        </a:rPr>
                        <a:t>Yes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00355" marR="0">
                        <a:lnSpc>
                          <a:spcPct val="115000"/>
                        </a:lnSpc>
                        <a:spcBef>
                          <a:spcPts val="265"/>
                        </a:spcBef>
                        <a:spcAft>
                          <a:spcPts val="0"/>
                        </a:spcAft>
                      </a:pPr>
                      <a:r>
                        <a:rPr lang="en-US" sz="1400">
                          <a:effectLst/>
                        </a:rPr>
                        <a:t>Yes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00990" marR="0">
                        <a:lnSpc>
                          <a:spcPct val="115000"/>
                        </a:lnSpc>
                        <a:spcBef>
                          <a:spcPts val="265"/>
                        </a:spcBef>
                        <a:spcAft>
                          <a:spcPts val="0"/>
                        </a:spcAft>
                      </a:pPr>
                      <a:r>
                        <a:rPr lang="en-US" sz="1400">
                          <a:effectLst/>
                        </a:rPr>
                        <a:t>Yes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59302108"/>
                  </a:ext>
                </a:extLst>
              </a:tr>
              <a:tr h="281305">
                <a:tc>
                  <a:txBody>
                    <a:bodyPr/>
                    <a:lstStyle/>
                    <a:p>
                      <a:pPr marL="510540" marR="0" algn="l">
                        <a:lnSpc>
                          <a:spcPct val="115000"/>
                        </a:lnSpc>
                        <a:spcBef>
                          <a:spcPts val="265"/>
                        </a:spcBef>
                        <a:spcAft>
                          <a:spcPts val="0"/>
                        </a:spcAft>
                      </a:pPr>
                      <a:r>
                        <a:rPr lang="en-US" sz="1400" dirty="0">
                          <a:effectLst/>
                        </a:rPr>
                        <a:t>Direct</a:t>
                      </a:r>
                      <a:r>
                        <a:rPr lang="en-US" sz="1400" spc="-35" dirty="0">
                          <a:effectLst/>
                        </a:rPr>
                        <a:t> </a:t>
                      </a:r>
                      <a:r>
                        <a:rPr lang="en-US" sz="1400" dirty="0">
                          <a:effectLst/>
                        </a:rPr>
                        <a:t>Kicks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055" marR="313690">
                        <a:lnSpc>
                          <a:spcPct val="115000"/>
                        </a:lnSpc>
                        <a:spcBef>
                          <a:spcPts val="265"/>
                        </a:spcBef>
                        <a:spcAft>
                          <a:spcPts val="0"/>
                        </a:spcAft>
                      </a:pPr>
                      <a:r>
                        <a:rPr lang="en-US" sz="1400">
                          <a:effectLst/>
                        </a:rPr>
                        <a:t>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4325" marR="313690">
                        <a:lnSpc>
                          <a:spcPct val="115000"/>
                        </a:lnSpc>
                        <a:spcBef>
                          <a:spcPts val="265"/>
                        </a:spcBef>
                        <a:spcAft>
                          <a:spcPts val="0"/>
                        </a:spcAft>
                      </a:pPr>
                      <a:r>
                        <a:rPr lang="en-US" sz="1400">
                          <a:effectLst/>
                        </a:rPr>
                        <a:t>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690" marR="313690">
                        <a:lnSpc>
                          <a:spcPct val="115000"/>
                        </a:lnSpc>
                        <a:spcBef>
                          <a:spcPts val="265"/>
                        </a:spcBef>
                        <a:spcAft>
                          <a:spcPts val="0"/>
                        </a:spcAft>
                      </a:pPr>
                      <a:r>
                        <a:rPr lang="en-US" sz="1400">
                          <a:effectLst/>
                        </a:rPr>
                        <a:t>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00990" marR="0">
                        <a:lnSpc>
                          <a:spcPct val="115000"/>
                        </a:lnSpc>
                        <a:spcBef>
                          <a:spcPts val="265"/>
                        </a:spcBef>
                        <a:spcAft>
                          <a:spcPts val="0"/>
                        </a:spcAft>
                      </a:pPr>
                      <a:r>
                        <a:rPr lang="en-US" sz="1400">
                          <a:effectLst/>
                        </a:rPr>
                        <a:t>Yes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60053449"/>
                  </a:ext>
                </a:extLst>
              </a:tr>
              <a:tr h="280670">
                <a:tc>
                  <a:txBody>
                    <a:bodyPr/>
                    <a:lstStyle/>
                    <a:p>
                      <a:pPr marL="653415" marR="0" algn="l">
                        <a:lnSpc>
                          <a:spcPct val="115000"/>
                        </a:lnSpc>
                        <a:spcBef>
                          <a:spcPts val="265"/>
                        </a:spcBef>
                        <a:spcAft>
                          <a:spcPts val="0"/>
                        </a:spcAft>
                      </a:pPr>
                      <a:r>
                        <a:rPr lang="en-US" sz="1400" dirty="0">
                          <a:effectLst/>
                        </a:rPr>
                        <a:t>Offsides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055" marR="314325">
                        <a:lnSpc>
                          <a:spcPct val="115000"/>
                        </a:lnSpc>
                        <a:spcBef>
                          <a:spcPts val="265"/>
                        </a:spcBef>
                        <a:spcAft>
                          <a:spcPts val="0"/>
                        </a:spcAft>
                      </a:pPr>
                      <a:r>
                        <a:rPr lang="en-US" sz="1400">
                          <a:effectLst/>
                        </a:rPr>
                        <a:t>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690" marR="314325">
                        <a:lnSpc>
                          <a:spcPct val="115000"/>
                        </a:lnSpc>
                        <a:spcBef>
                          <a:spcPts val="265"/>
                        </a:spcBef>
                        <a:spcAft>
                          <a:spcPts val="0"/>
                        </a:spcAft>
                      </a:pPr>
                      <a:r>
                        <a:rPr lang="en-US" sz="1400">
                          <a:effectLst/>
                        </a:rPr>
                        <a:t>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99720" marR="0">
                        <a:lnSpc>
                          <a:spcPct val="115000"/>
                        </a:lnSpc>
                        <a:spcBef>
                          <a:spcPts val="265"/>
                        </a:spcBef>
                        <a:spcAft>
                          <a:spcPts val="0"/>
                        </a:spcAft>
                      </a:pPr>
                      <a:r>
                        <a:rPr lang="en-US" sz="1400">
                          <a:effectLst/>
                        </a:rPr>
                        <a:t>Yes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00355" marR="0">
                        <a:lnSpc>
                          <a:spcPct val="115000"/>
                        </a:lnSpc>
                        <a:spcBef>
                          <a:spcPts val="265"/>
                        </a:spcBef>
                        <a:spcAft>
                          <a:spcPts val="0"/>
                        </a:spcAft>
                      </a:pPr>
                      <a:r>
                        <a:rPr lang="en-US" sz="1400">
                          <a:effectLst/>
                        </a:rPr>
                        <a:t>Yes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70018285"/>
                  </a:ext>
                </a:extLst>
              </a:tr>
              <a:tr h="206217">
                <a:tc rowSpan="2">
                  <a:txBody>
                    <a:bodyPr/>
                    <a:lstStyle/>
                    <a:p>
                      <a:pPr marL="475615" marR="0" algn="l">
                        <a:lnSpc>
                          <a:spcPct val="115000"/>
                        </a:lnSpc>
                        <a:spcBef>
                          <a:spcPts val="265"/>
                        </a:spcBef>
                        <a:spcAft>
                          <a:spcPts val="0"/>
                        </a:spcAft>
                      </a:pPr>
                      <a:r>
                        <a:rPr lang="en-US" sz="1400" dirty="0">
                          <a:effectLst/>
                        </a:rPr>
                        <a:t>Goalkeepers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055" marR="314325">
                        <a:lnSpc>
                          <a:spcPct val="115000"/>
                        </a:lnSpc>
                        <a:spcBef>
                          <a:spcPts val="265"/>
                        </a:spcBef>
                        <a:spcAft>
                          <a:spcPts val="0"/>
                        </a:spcAft>
                      </a:pPr>
                      <a:r>
                        <a:rPr lang="en-US" sz="1400" dirty="0">
                          <a:effectLst/>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00355" marR="0">
                        <a:lnSpc>
                          <a:spcPct val="115000"/>
                        </a:lnSpc>
                        <a:spcBef>
                          <a:spcPts val="265"/>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299720" marR="0">
                        <a:lnSpc>
                          <a:spcPct val="115000"/>
                        </a:lnSpc>
                        <a:spcBef>
                          <a:spcPts val="265"/>
                        </a:spcBef>
                        <a:spcAft>
                          <a:spcPts val="0"/>
                        </a:spcAft>
                      </a:pPr>
                      <a:r>
                        <a:rPr lang="en-US" sz="1400" dirty="0">
                          <a:effectLst/>
                        </a:rPr>
                        <a:t>Yes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00355" marR="0">
                        <a:lnSpc>
                          <a:spcPct val="115000"/>
                        </a:lnSpc>
                        <a:spcBef>
                          <a:spcPts val="265"/>
                        </a:spcBef>
                        <a:spcAft>
                          <a:spcPts val="0"/>
                        </a:spcAft>
                      </a:pPr>
                      <a:r>
                        <a:rPr lang="en-US" sz="1400" dirty="0">
                          <a:effectLst/>
                        </a:rPr>
                        <a:t>Yes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72384918"/>
                  </a:ext>
                </a:extLst>
              </a:tr>
              <a:tr h="0">
                <a:tc vMerge="1">
                  <a:txBody>
                    <a:bodyPr/>
                    <a:lstStyle/>
                    <a:p>
                      <a:endParaRPr lang="en-US"/>
                    </a:p>
                  </a:txBody>
                  <a:tcPr/>
                </a:tc>
                <a:tc rowSpan="2">
                  <a:txBody>
                    <a:bodyPr/>
                    <a:lstStyle/>
                    <a:p>
                      <a:pPr marL="313055" marR="314325">
                        <a:lnSpc>
                          <a:spcPct val="115000"/>
                        </a:lnSpc>
                        <a:spcBef>
                          <a:spcPts val="265"/>
                        </a:spcBef>
                        <a:spcAft>
                          <a:spcPts val="0"/>
                        </a:spcAft>
                      </a:pPr>
                      <a:r>
                        <a:rPr kumimoji="0" lang="en-US" sz="1400" b="0" i="0" u="none" strike="noStrike" kern="1200" cap="none" spc="0" normalizeH="0" baseline="0" noProof="0" dirty="0">
                          <a:ln>
                            <a:noFill/>
                          </a:ln>
                          <a:solidFill>
                            <a:prstClr val="black"/>
                          </a:solidFill>
                          <a:effectLst/>
                          <a:uLnTx/>
                          <a:uFillTx/>
                          <a:latin typeface="+mn-lt"/>
                          <a:ea typeface="+mn-ea"/>
                          <a:cs typeface="+mn-cs"/>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rowSpan="2">
                  <a:txBody>
                    <a:bodyPr/>
                    <a:lstStyle/>
                    <a:p>
                      <a:pPr marL="312420" marR="314325" lvl="0" indent="0" algn="l" defTabSz="914400" rtl="0" eaLnBrk="1" fontAlgn="auto" latinLnBrk="0" hangingPunct="1">
                        <a:lnSpc>
                          <a:spcPct val="115000"/>
                        </a:lnSpc>
                        <a:spcBef>
                          <a:spcPts val="265"/>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No</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rowSpan="2">
                  <a:txBody>
                    <a:bodyPr/>
                    <a:lstStyle/>
                    <a:p>
                      <a:pPr marL="299720" marR="0">
                        <a:lnSpc>
                          <a:spcPct val="115000"/>
                        </a:lnSpc>
                        <a:spcBef>
                          <a:spcPts val="265"/>
                        </a:spcBef>
                        <a:spcAft>
                          <a:spcPts val="0"/>
                        </a:spcAft>
                      </a:pPr>
                      <a:r>
                        <a:rPr kumimoji="0" lang="en-US" sz="1400" b="0" i="0" u="none" strike="noStrike" kern="1200" cap="none" spc="0" normalizeH="0" baseline="0" noProof="0" dirty="0">
                          <a:ln>
                            <a:noFill/>
                          </a:ln>
                          <a:solidFill>
                            <a:prstClr val="black"/>
                          </a:solidFill>
                          <a:effectLst/>
                          <a:uLnTx/>
                          <a:uFillTx/>
                          <a:latin typeface="+mn-lt"/>
                          <a:ea typeface="+mn-ea"/>
                          <a:cs typeface="+mn-cs"/>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rowSpan="2">
                  <a:txBody>
                    <a:bodyPr/>
                    <a:lstStyle/>
                    <a:p>
                      <a:pPr marL="300355" marR="0">
                        <a:lnSpc>
                          <a:spcPct val="115000"/>
                        </a:lnSpc>
                        <a:spcBef>
                          <a:spcPts val="265"/>
                        </a:spcBef>
                        <a:spcAft>
                          <a:spcPts val="0"/>
                        </a:spcAft>
                      </a:pPr>
                      <a:r>
                        <a:rPr kumimoji="0" lang="en-US" sz="1400" b="0" i="0" u="none" strike="noStrike" kern="1200" cap="none" spc="0" normalizeH="0" baseline="0" noProof="0" dirty="0">
                          <a:ln>
                            <a:noFill/>
                          </a:ln>
                          <a:solidFill>
                            <a:prstClr val="black"/>
                          </a:solidFill>
                          <a:effectLst/>
                          <a:uLnTx/>
                          <a:uFillTx/>
                          <a:latin typeface="+mn-lt"/>
                          <a:ea typeface="+mn-ea"/>
                          <a:cs typeface="+mn-cs"/>
                        </a:rPr>
                        <a:t>Yes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68624714"/>
                  </a:ext>
                </a:extLst>
              </a:tr>
              <a:tr h="140335">
                <a:tc>
                  <a:txBody>
                    <a:bodyPr/>
                    <a:lstStyle/>
                    <a:p>
                      <a:pPr marL="475615" marR="0" algn="l">
                        <a:lnSpc>
                          <a:spcPct val="115000"/>
                        </a:lnSpc>
                        <a:spcBef>
                          <a:spcPts val="265"/>
                        </a:spcBef>
                        <a:spcAft>
                          <a:spcPts val="0"/>
                        </a:spcAft>
                      </a:pPr>
                      <a:r>
                        <a:rPr kumimoji="0" lang="en-US" sz="1400" b="0" i="0" u="none" strike="noStrike" kern="1200" cap="none" spc="0" normalizeH="0" baseline="0" noProof="0" dirty="0">
                          <a:ln>
                            <a:noFill/>
                          </a:ln>
                          <a:solidFill>
                            <a:prstClr val="black"/>
                          </a:solidFill>
                          <a:effectLst/>
                          <a:uLnTx/>
                          <a:uFillTx/>
                          <a:latin typeface="+mn-lt"/>
                          <a:ea typeface="+mn-ea"/>
                          <a:cs typeface="+mn-cs"/>
                        </a:rPr>
                        <a:t>    Heading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4250096353"/>
                  </a:ext>
                </a:extLst>
              </a:tr>
              <a:tr h="281305">
                <a:tc>
                  <a:txBody>
                    <a:bodyPr/>
                    <a:lstStyle/>
                    <a:p>
                      <a:pPr marL="445770" marR="0" algn="l">
                        <a:lnSpc>
                          <a:spcPct val="115000"/>
                        </a:lnSpc>
                        <a:spcBef>
                          <a:spcPts val="265"/>
                        </a:spcBef>
                        <a:spcAft>
                          <a:spcPts val="0"/>
                        </a:spcAft>
                      </a:pPr>
                      <a:r>
                        <a:rPr lang="en-US" sz="1400" dirty="0">
                          <a:effectLst/>
                        </a:rPr>
                        <a:t>Penalty</a:t>
                      </a:r>
                      <a:r>
                        <a:rPr lang="en-US" sz="1400" spc="-35" dirty="0">
                          <a:effectLst/>
                        </a:rPr>
                        <a:t> </a:t>
                      </a:r>
                      <a:r>
                        <a:rPr lang="en-US" sz="1400" dirty="0">
                          <a:effectLst/>
                        </a:rPr>
                        <a:t>Kicks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2420" marR="314325">
                        <a:lnSpc>
                          <a:spcPct val="115000"/>
                        </a:lnSpc>
                        <a:spcBef>
                          <a:spcPts val="265"/>
                        </a:spcBef>
                        <a:spcAft>
                          <a:spcPts val="0"/>
                        </a:spcAft>
                      </a:pPr>
                      <a:r>
                        <a:rPr lang="en-US" sz="1400" dirty="0">
                          <a:effectLst/>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055" marR="314325">
                        <a:lnSpc>
                          <a:spcPct val="115000"/>
                        </a:lnSpc>
                        <a:spcBef>
                          <a:spcPts val="265"/>
                        </a:spcBef>
                        <a:spcAft>
                          <a:spcPts val="0"/>
                        </a:spcAft>
                      </a:pPr>
                      <a:r>
                        <a:rPr lang="en-US" sz="1400" dirty="0">
                          <a:effectLst/>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055" marR="313690">
                        <a:lnSpc>
                          <a:spcPct val="115000"/>
                        </a:lnSpc>
                        <a:spcBef>
                          <a:spcPts val="265"/>
                        </a:spcBef>
                        <a:spcAft>
                          <a:spcPts val="0"/>
                        </a:spcAft>
                      </a:pPr>
                      <a:r>
                        <a:rPr lang="en-US" sz="1400" dirty="0">
                          <a:effectLst/>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3690" marR="313690">
                        <a:lnSpc>
                          <a:spcPct val="115000"/>
                        </a:lnSpc>
                        <a:spcBef>
                          <a:spcPts val="265"/>
                        </a:spcBef>
                        <a:spcAft>
                          <a:spcPts val="0"/>
                        </a:spcAft>
                      </a:pPr>
                      <a:r>
                        <a:rPr lang="en-US" sz="1400" dirty="0">
                          <a:effectLst/>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49724979"/>
                  </a:ext>
                </a:extLst>
              </a:tr>
              <a:tr h="415290">
                <a:tc>
                  <a:txBody>
                    <a:bodyPr/>
                    <a:lstStyle/>
                    <a:p>
                      <a:pPr marL="234950" marR="234950" algn="l">
                        <a:lnSpc>
                          <a:spcPts val="1600"/>
                        </a:lnSpc>
                        <a:spcBef>
                          <a:spcPts val="0"/>
                        </a:spcBef>
                        <a:spcAft>
                          <a:spcPts val="0"/>
                        </a:spcAft>
                      </a:pPr>
                      <a:r>
                        <a:rPr lang="en-US" sz="1400" dirty="0">
                          <a:effectLst/>
                        </a:rPr>
                        <a:t>Coach</a:t>
                      </a:r>
                      <a:r>
                        <a:rPr lang="en-US" sz="1400" spc="-40" dirty="0">
                          <a:effectLst/>
                        </a:rPr>
                        <a:t> </a:t>
                      </a:r>
                      <a:r>
                        <a:rPr lang="en-US" sz="1400" dirty="0">
                          <a:effectLst/>
                        </a:rPr>
                        <a:t>Allowed</a:t>
                      </a:r>
                      <a:r>
                        <a:rPr lang="en-US" sz="1400" spc="-50" dirty="0">
                          <a:effectLst/>
                        </a:rPr>
                        <a:t> </a:t>
                      </a:r>
                      <a:r>
                        <a:rPr lang="en-US" sz="1400" dirty="0">
                          <a:effectLst/>
                        </a:rPr>
                        <a:t>on</a:t>
                      </a:r>
                      <a:endParaRPr lang="en-US" sz="1100" dirty="0">
                        <a:effectLst/>
                      </a:endParaRPr>
                    </a:p>
                    <a:p>
                      <a:pPr marL="761365" marR="761365" algn="l">
                        <a:lnSpc>
                          <a:spcPts val="1610"/>
                        </a:lnSpc>
                        <a:spcBef>
                          <a:spcPts val="0"/>
                        </a:spcBef>
                        <a:spcAft>
                          <a:spcPts val="0"/>
                        </a:spcAft>
                      </a:pPr>
                      <a:r>
                        <a:rPr lang="en-US" sz="1400" dirty="0">
                          <a:effectLst/>
                        </a:rPr>
                        <a:t>Field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750"/>
                        </a:lnSpc>
                        <a:spcBef>
                          <a:spcPts val="45"/>
                        </a:spcBef>
                        <a:spcAft>
                          <a:spcPts val="0"/>
                        </a:spcAft>
                      </a:pPr>
                      <a:r>
                        <a:rPr lang="en-US" sz="750" dirty="0">
                          <a:effectLst/>
                        </a:rPr>
                        <a:t> </a:t>
                      </a:r>
                      <a:endParaRPr lang="en-US" sz="1100" dirty="0">
                        <a:effectLst/>
                      </a:endParaRPr>
                    </a:p>
                    <a:p>
                      <a:pPr marL="299720" marR="0">
                        <a:lnSpc>
                          <a:spcPct val="115000"/>
                        </a:lnSpc>
                        <a:spcBef>
                          <a:spcPts val="0"/>
                        </a:spcBef>
                        <a:spcAft>
                          <a:spcPts val="0"/>
                        </a:spcAft>
                      </a:pPr>
                      <a:r>
                        <a:rPr lang="en-US" sz="1400" dirty="0">
                          <a:effectLst/>
                        </a:rPr>
                        <a:t>Yes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750"/>
                        </a:lnSpc>
                        <a:spcBef>
                          <a:spcPts val="45"/>
                        </a:spcBef>
                        <a:spcAft>
                          <a:spcPts val="0"/>
                        </a:spcAft>
                      </a:pPr>
                      <a:r>
                        <a:rPr lang="en-US" sz="750" dirty="0">
                          <a:effectLst/>
                        </a:rPr>
                        <a:t> </a:t>
                      </a:r>
                      <a:endParaRPr lang="en-US" sz="1100" dirty="0">
                        <a:effectLst/>
                      </a:endParaRPr>
                    </a:p>
                    <a:p>
                      <a:pPr marL="300355" marR="0">
                        <a:lnSpc>
                          <a:spcPct val="115000"/>
                        </a:lnSpc>
                        <a:spcBef>
                          <a:spcPts val="0"/>
                        </a:spcBef>
                        <a:spcAft>
                          <a:spcPts val="0"/>
                        </a:spcAft>
                      </a:pPr>
                      <a:r>
                        <a:rPr lang="en-US" sz="1400" dirty="0">
                          <a:effectLst/>
                        </a:rPr>
                        <a:t>Yes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750"/>
                        </a:lnSpc>
                        <a:spcBef>
                          <a:spcPts val="45"/>
                        </a:spcBef>
                        <a:spcAft>
                          <a:spcPts val="0"/>
                        </a:spcAft>
                      </a:pPr>
                      <a:r>
                        <a:rPr lang="en-US" sz="750" dirty="0">
                          <a:effectLst/>
                        </a:rPr>
                        <a:t> </a:t>
                      </a:r>
                      <a:endParaRPr lang="en-US" sz="1100" dirty="0">
                        <a:effectLst/>
                      </a:endParaRPr>
                    </a:p>
                    <a:p>
                      <a:pPr marL="313055" marR="313690">
                        <a:lnSpc>
                          <a:spcPct val="115000"/>
                        </a:lnSpc>
                        <a:spcBef>
                          <a:spcPts val="0"/>
                        </a:spcBef>
                        <a:spcAft>
                          <a:spcPts val="0"/>
                        </a:spcAft>
                      </a:pPr>
                      <a:r>
                        <a:rPr lang="en-US" sz="1400" dirty="0">
                          <a:effectLst/>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750"/>
                        </a:lnSpc>
                        <a:spcBef>
                          <a:spcPts val="45"/>
                        </a:spcBef>
                        <a:spcAft>
                          <a:spcPts val="0"/>
                        </a:spcAft>
                      </a:pPr>
                      <a:r>
                        <a:rPr lang="en-US" sz="750" dirty="0">
                          <a:effectLst/>
                        </a:rPr>
                        <a:t> </a:t>
                      </a:r>
                      <a:endParaRPr lang="en-US" sz="1100" dirty="0">
                        <a:effectLst/>
                      </a:endParaRPr>
                    </a:p>
                    <a:p>
                      <a:pPr marL="306705" marR="306070">
                        <a:lnSpc>
                          <a:spcPct val="115000"/>
                        </a:lnSpc>
                        <a:spcBef>
                          <a:spcPts val="0"/>
                        </a:spcBef>
                        <a:spcAft>
                          <a:spcPts val="0"/>
                        </a:spcAft>
                      </a:pPr>
                      <a:r>
                        <a:rPr lang="en-US" sz="1400" dirty="0">
                          <a:effectLst/>
                        </a:rPr>
                        <a:t>No</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97192015"/>
                  </a:ext>
                </a:extLst>
              </a:tr>
            </a:tbl>
          </a:graphicData>
        </a:graphic>
      </p:graphicFrame>
    </p:spTree>
    <p:extLst>
      <p:ext uri="{BB962C8B-B14F-4D97-AF65-F5344CB8AC3E}">
        <p14:creationId xmlns:p14="http://schemas.microsoft.com/office/powerpoint/2010/main" val="183643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91AA-6662-40DF-9DBE-F81B3DAF52C4}"/>
              </a:ext>
            </a:extLst>
          </p:cNvPr>
          <p:cNvSpPr>
            <a:spLocks noGrp="1"/>
          </p:cNvSpPr>
          <p:nvPr>
            <p:ph type="title"/>
          </p:nvPr>
        </p:nvSpPr>
        <p:spPr/>
        <p:txBody>
          <a:bodyPr>
            <a:normAutofit/>
          </a:bodyPr>
          <a:lstStyle/>
          <a:p>
            <a:pPr algn="ctr"/>
            <a:r>
              <a:rPr lang="en-US" sz="6600" b="1" dirty="0">
                <a:solidFill>
                  <a:schemeClr val="accent1"/>
                </a:solidFill>
              </a:rPr>
              <a:t>Practice and Games</a:t>
            </a:r>
          </a:p>
        </p:txBody>
      </p:sp>
      <p:sp>
        <p:nvSpPr>
          <p:cNvPr id="3" name="Content Placeholder 2">
            <a:extLst>
              <a:ext uri="{FF2B5EF4-FFF2-40B4-BE49-F238E27FC236}">
                <a16:creationId xmlns:a16="http://schemas.microsoft.com/office/drawing/2014/main" id="{50900D51-F5A9-4D3E-AA5A-41B885F7AAF9}"/>
              </a:ext>
            </a:extLst>
          </p:cNvPr>
          <p:cNvSpPr>
            <a:spLocks noGrp="1"/>
          </p:cNvSpPr>
          <p:nvPr>
            <p:ph idx="1"/>
          </p:nvPr>
        </p:nvSpPr>
        <p:spPr/>
        <p:txBody>
          <a:bodyPr>
            <a:normAutofit fontScale="92500" lnSpcReduction="10000"/>
          </a:bodyPr>
          <a:lstStyle/>
          <a:p>
            <a:pPr marL="0" marR="0" indent="0">
              <a:lnSpc>
                <a:spcPts val="1100"/>
              </a:lnSpc>
              <a:spcBef>
                <a:spcPts val="5"/>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35560">
              <a:lnSpc>
                <a:spcPct val="100000"/>
              </a:lnSpc>
              <a:spcBef>
                <a:spcPts val="0"/>
              </a:spcBef>
            </a:pPr>
            <a:r>
              <a:rPr lang="en-US" dirty="0">
                <a:solidFill>
                  <a:srgbClr val="000000"/>
                </a:solidFill>
                <a:effectLst/>
                <a:ea typeface="Times New Roman" panose="02020603050405020304" pitchFamily="18" charset="0"/>
                <a:cs typeface="Times New Roman" panose="02020603050405020304" pitchFamily="18" charset="0"/>
              </a:rPr>
              <a:t>All</a:t>
            </a:r>
            <a:r>
              <a:rPr lang="en-US" spc="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pract</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ces</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games</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shall</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be</a:t>
            </a:r>
            <a:r>
              <a:rPr lang="en-US" spc="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conducted</a:t>
            </a:r>
            <a:r>
              <a:rPr lang="en-US" spc="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at Lysander Park on Spence Field, McNamara Elementary, Palmer Elementary at designated times</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due</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 insurance</a:t>
            </a:r>
            <a:r>
              <a:rPr lang="en-US" spc="-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permit</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requ</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rements.  Designated practice time is always 6-7pm.  You are free to arrive at practice at 5:30 and must leave by 7:15pm</a:t>
            </a:r>
            <a:endParaRPr lang="en-US" dirty="0">
              <a:effectLst/>
              <a:ea typeface="Times New Roman" panose="02020603050405020304" pitchFamily="18" charset="0"/>
              <a:cs typeface="Times New Roman" panose="02020603050405020304" pitchFamily="18" charset="0"/>
            </a:endParaRPr>
          </a:p>
          <a:p>
            <a:pPr marR="35560">
              <a:lnSpc>
                <a:spcPct val="100000"/>
              </a:lnSpc>
              <a:spcBef>
                <a:spcPts val="0"/>
              </a:spcBef>
              <a:tabLst>
                <a:tab pos="4648200" algn="l"/>
              </a:tabLst>
            </a:pPr>
            <a:r>
              <a:rPr lang="en-US" dirty="0">
                <a:solidFill>
                  <a:srgbClr val="000000"/>
                </a:solidFill>
                <a:effectLst/>
                <a:ea typeface="Times New Roman" panose="02020603050405020304" pitchFamily="18" charset="0"/>
                <a:cs typeface="Times New Roman" panose="02020603050405020304" pitchFamily="18" charset="0"/>
              </a:rPr>
              <a:t>Practice</a:t>
            </a:r>
            <a:r>
              <a:rPr lang="en-US" spc="1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cancellation</a:t>
            </a:r>
            <a:r>
              <a:rPr lang="en-US" spc="1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is</a:t>
            </a:r>
            <a:r>
              <a:rPr lang="en-US" spc="19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1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responsibility</a:t>
            </a:r>
            <a:r>
              <a:rPr lang="en-US" spc="1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a:t>
            </a:r>
            <a:r>
              <a:rPr lang="en-US" spc="20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1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coach</a:t>
            </a:r>
            <a:r>
              <a:rPr lang="en-US" dirty="0">
                <a:solidFill>
                  <a:srgbClr val="000000"/>
                </a:solidFill>
                <a:ea typeface="Times New Roman" panose="02020603050405020304" pitchFamily="18" charset="0"/>
                <a:cs typeface="Times New Roman" panose="02020603050405020304" pitchFamily="18" charset="0"/>
              </a:rPr>
              <a:t>.</a:t>
            </a:r>
          </a:p>
          <a:p>
            <a:pPr marR="35560">
              <a:lnSpc>
                <a:spcPct val="100000"/>
              </a:lnSpc>
              <a:spcBef>
                <a:spcPts val="0"/>
              </a:spcBef>
              <a:tabLst>
                <a:tab pos="4648200" algn="l"/>
              </a:tabLst>
            </a:pPr>
            <a:r>
              <a:rPr lang="en-US" dirty="0">
                <a:solidFill>
                  <a:srgbClr val="000000"/>
                </a:solidFill>
                <a:effectLst/>
                <a:ea typeface="Times New Roman" panose="02020603050405020304" pitchFamily="18" charset="0"/>
                <a:cs typeface="Times New Roman" panose="02020603050405020304" pitchFamily="18" charset="0"/>
              </a:rPr>
              <a:t>Game</a:t>
            </a:r>
            <a:r>
              <a:rPr lang="en-US" spc="1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cancellation</a:t>
            </a:r>
            <a:r>
              <a:rPr lang="en-US" spc="1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due</a:t>
            </a:r>
            <a:r>
              <a:rPr lang="en-US" spc="1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 weather</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conditions</a:t>
            </a:r>
            <a:r>
              <a:rPr lang="en-US" spc="-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is</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responsibility</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Referee</a:t>
            </a:r>
            <a:r>
              <a:rPr lang="en-US" spc="-50" dirty="0">
                <a:solidFill>
                  <a:srgbClr val="000000"/>
                </a:solidFill>
                <a:effectLst/>
                <a:ea typeface="Times New Roman" panose="02020603050405020304" pitchFamily="18" charset="0"/>
                <a:cs typeface="Times New Roman" panose="02020603050405020304" pitchFamily="18" charset="0"/>
              </a:rPr>
              <a:t> and the BYSA Board </a:t>
            </a:r>
            <a:r>
              <a:rPr lang="en-US" dirty="0">
                <a:solidFill>
                  <a:srgbClr val="000000"/>
                </a:solidFill>
                <a:effectLst/>
                <a:ea typeface="Times New Roman" panose="02020603050405020304" pitchFamily="18" charset="0"/>
                <a:cs typeface="Times New Roman" panose="02020603050405020304" pitchFamily="18" charset="0"/>
              </a:rPr>
              <a:t>and</a:t>
            </a:r>
            <a:r>
              <a:rPr lang="en-US" spc="-25" dirty="0">
                <a:solidFill>
                  <a:srgbClr val="000000"/>
                </a:solidFill>
                <a:effectLst/>
                <a:ea typeface="Times New Roman" panose="02020603050405020304" pitchFamily="18" charset="0"/>
                <a:cs typeface="Times New Roman" panose="02020603050405020304" pitchFamily="18" charset="0"/>
              </a:rPr>
              <a:t> </a:t>
            </a:r>
            <a:r>
              <a:rPr lang="en-US" spc="-5" dirty="0">
                <a:solidFill>
                  <a:srgbClr val="000000"/>
                </a:solidFill>
                <a:effectLst/>
                <a:ea typeface="Times New Roman" panose="02020603050405020304" pitchFamily="18" charset="0"/>
                <a:cs typeface="Times New Roman" panose="02020603050405020304" pitchFamily="18" charset="0"/>
              </a:rPr>
              <a:t>w</a:t>
            </a:r>
            <a:r>
              <a:rPr lang="en-US" dirty="0">
                <a:solidFill>
                  <a:srgbClr val="000000"/>
                </a:solidFill>
                <a:effectLst/>
                <a:ea typeface="Times New Roman" panose="02020603050405020304" pitchFamily="18" charset="0"/>
                <a:cs typeface="Times New Roman" panose="02020603050405020304" pitchFamily="18" charset="0"/>
              </a:rPr>
              <a:t>ill</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occur</a:t>
            </a:r>
            <a:r>
              <a:rPr lang="en-US" spc="-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at</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field.  If we have to cancel and know in time we will send an email to all members.  If you have any questions call or email us. </a:t>
            </a:r>
            <a:endParaRPr lang="en-US" dirty="0">
              <a:effectLst/>
              <a:ea typeface="Times New Roman" panose="02020603050405020304" pitchFamily="18" charset="0"/>
              <a:cs typeface="Times New Roman" panose="02020603050405020304" pitchFamily="18" charset="0"/>
            </a:endParaRPr>
          </a:p>
          <a:p>
            <a:pPr marR="34925">
              <a:lnSpc>
                <a:spcPct val="100000"/>
              </a:lnSpc>
              <a:spcBef>
                <a:spcPts val="0"/>
              </a:spcBef>
              <a:tabLst>
                <a:tab pos="2171700" algn="l"/>
              </a:tabLst>
            </a:pPr>
            <a:r>
              <a:rPr lang="en-US" dirty="0">
                <a:solidFill>
                  <a:srgbClr val="000000"/>
                </a:solidFill>
                <a:effectLst/>
                <a:ea typeface="Times New Roman" panose="02020603050405020304" pitchFamily="18" charset="0"/>
                <a:cs typeface="Times New Roman" panose="02020603050405020304" pitchFamily="18" charset="0"/>
              </a:rPr>
              <a:t>At</a:t>
            </a:r>
            <a:r>
              <a:rPr lang="en-US" spc="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game,</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parents</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spectators should</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a:t>
            </a:r>
            <a:r>
              <a:rPr lang="en-US" spc="5" dirty="0">
                <a:solidFill>
                  <a:srgbClr val="000000"/>
                </a:solidFill>
                <a:effectLst/>
                <a:ea typeface="Times New Roman" panose="02020603050405020304" pitchFamily="18" charset="0"/>
                <a:cs typeface="Times New Roman" panose="02020603050405020304" pitchFamily="18" charset="0"/>
              </a:rPr>
              <a:t>e</a:t>
            </a:r>
            <a:r>
              <a:rPr lang="en-US" dirty="0">
                <a:solidFill>
                  <a:srgbClr val="000000"/>
                </a:solidFill>
                <a:effectLst/>
                <a:ea typeface="Times New Roman" panose="02020603050405020304" pitchFamily="18" charset="0"/>
                <a:cs typeface="Times New Roman" panose="02020603050405020304" pitchFamily="18" charset="0"/>
              </a:rPr>
              <a:t>main</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on</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opposite</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side</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a:t>
            </a:r>
            <a:r>
              <a:rPr lang="en-US" spc="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fie</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d from</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players</a:t>
            </a:r>
            <a:r>
              <a:rPr lang="en-US" spc="-10" dirty="0">
                <a:solidFill>
                  <a:srgbClr val="000000"/>
                </a:solidFill>
                <a:effectLst/>
                <a:ea typeface="Times New Roman" panose="02020603050405020304" pitchFamily="18" charset="0"/>
                <a:cs typeface="Times New Roman" panose="02020603050405020304" pitchFamily="18" charset="0"/>
              </a:rPr>
              <a:t> w</a:t>
            </a:r>
            <a:r>
              <a:rPr lang="en-US" dirty="0">
                <a:solidFill>
                  <a:srgbClr val="000000"/>
                </a:solidFill>
                <a:effectLst/>
                <a:ea typeface="Times New Roman" panose="02020603050405020304" pitchFamily="18" charset="0"/>
                <a:cs typeface="Times New Roman" panose="02020603050405020304" pitchFamily="18" charset="0"/>
              </a:rPr>
              <a:t>henever</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poss</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ble. </a:t>
            </a:r>
          </a:p>
          <a:p>
            <a:endParaRPr lang="en-US" dirty="0"/>
          </a:p>
        </p:txBody>
      </p:sp>
    </p:spTree>
    <p:extLst>
      <p:ext uri="{BB962C8B-B14F-4D97-AF65-F5344CB8AC3E}">
        <p14:creationId xmlns:p14="http://schemas.microsoft.com/office/powerpoint/2010/main" val="321948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0D6C-CDFE-43AD-922A-C56A44321E7E}"/>
              </a:ext>
            </a:extLst>
          </p:cNvPr>
          <p:cNvSpPr>
            <a:spLocks noGrp="1"/>
          </p:cNvSpPr>
          <p:nvPr>
            <p:ph type="title"/>
          </p:nvPr>
        </p:nvSpPr>
        <p:spPr/>
        <p:txBody>
          <a:bodyPr>
            <a:normAutofit/>
          </a:bodyPr>
          <a:lstStyle/>
          <a:p>
            <a:pPr algn="ctr"/>
            <a:r>
              <a:rPr lang="en-US" sz="6600" b="1" dirty="0">
                <a:solidFill>
                  <a:schemeClr val="accent1"/>
                </a:solidFill>
              </a:rPr>
              <a:t>Guiding Principles</a:t>
            </a:r>
          </a:p>
        </p:txBody>
      </p:sp>
      <p:sp>
        <p:nvSpPr>
          <p:cNvPr id="3" name="Content Placeholder 2">
            <a:extLst>
              <a:ext uri="{FF2B5EF4-FFF2-40B4-BE49-F238E27FC236}">
                <a16:creationId xmlns:a16="http://schemas.microsoft.com/office/drawing/2014/main" id="{995CA106-D9E0-4CC7-8A47-3E030B9EA39B}"/>
              </a:ext>
            </a:extLst>
          </p:cNvPr>
          <p:cNvSpPr>
            <a:spLocks noGrp="1"/>
          </p:cNvSpPr>
          <p:nvPr>
            <p:ph idx="1"/>
          </p:nvPr>
        </p:nvSpPr>
        <p:spPr>
          <a:xfrm>
            <a:off x="838200" y="1497106"/>
            <a:ext cx="10515600" cy="5154705"/>
          </a:xfrm>
        </p:spPr>
        <p:txBody>
          <a:bodyPr>
            <a:normAutofit fontScale="77500" lnSpcReduction="20000"/>
          </a:bodyPr>
          <a:lstStyle/>
          <a:p>
            <a:pPr marR="38735">
              <a:lnSpc>
                <a:spcPct val="100000"/>
              </a:lnSpc>
              <a:spcBef>
                <a:spcPts val="0"/>
              </a:spcBef>
              <a:tabLst>
                <a:tab pos="228600" algn="l"/>
                <a:tab pos="520700" algn="l"/>
              </a:tabLst>
            </a:pPr>
            <a:r>
              <a:rPr lang="en-US" dirty="0">
                <a:solidFill>
                  <a:srgbClr val="000000"/>
                </a:solidFill>
                <a:effectLst/>
                <a:ea typeface="Times New Roman" panose="02020603050405020304" pitchFamily="18" charset="0"/>
                <a:cs typeface="Times New Roman" panose="02020603050405020304" pitchFamily="18" charset="0"/>
              </a:rPr>
              <a:t>Play</a:t>
            </a:r>
            <a:r>
              <a:rPr lang="en-US" spc="3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all</a:t>
            </a:r>
            <a:r>
              <a:rPr lang="en-US" spc="3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players,</a:t>
            </a:r>
            <a:r>
              <a:rPr lang="en-US" spc="3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regard</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ess of</a:t>
            </a:r>
            <a:r>
              <a:rPr lang="en-US" spc="3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ability</a:t>
            </a:r>
            <a:r>
              <a:rPr lang="en-US" spc="3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3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practice</a:t>
            </a:r>
            <a:r>
              <a:rPr lang="en-US" spc="3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attendance</a:t>
            </a:r>
            <a:r>
              <a:rPr lang="en-US" spc="2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at</a:t>
            </a:r>
            <a:r>
              <a:rPr lang="en-US" spc="3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least</a:t>
            </a:r>
            <a:r>
              <a:rPr lang="en-US" spc="3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half of every game.</a:t>
            </a:r>
          </a:p>
          <a:p>
            <a:pPr marL="0" marR="38735" indent="0">
              <a:lnSpc>
                <a:spcPct val="100000"/>
              </a:lnSpc>
              <a:spcBef>
                <a:spcPts val="0"/>
              </a:spcBef>
              <a:buNone/>
              <a:tabLst>
                <a:tab pos="228600" algn="l"/>
                <a:tab pos="520700" algn="l"/>
              </a:tabLst>
            </a:pPr>
            <a:endParaRPr lang="en-US" dirty="0">
              <a:effectLst/>
              <a:ea typeface="Times New Roman" panose="02020603050405020304" pitchFamily="18" charset="0"/>
              <a:cs typeface="Times New Roman" panose="02020603050405020304" pitchFamily="18" charset="0"/>
            </a:endParaRPr>
          </a:p>
          <a:p>
            <a:pPr marR="35560">
              <a:lnSpc>
                <a:spcPct val="100000"/>
              </a:lnSpc>
              <a:spcBef>
                <a:spcPts val="20"/>
              </a:spcBef>
              <a:tabLst>
                <a:tab pos="228600" algn="l"/>
                <a:tab pos="520700" algn="l"/>
                <a:tab pos="3492500" algn="l"/>
              </a:tabLst>
            </a:pPr>
            <a:r>
              <a:rPr lang="en-US" dirty="0">
                <a:solidFill>
                  <a:srgbClr val="000000"/>
                </a:solidFill>
                <a:effectLst/>
                <a:ea typeface="Times New Roman" panose="02020603050405020304" pitchFamily="18" charset="0"/>
                <a:cs typeface="Times New Roman" panose="02020603050405020304" pitchFamily="18" charset="0"/>
              </a:rPr>
              <a:t>Avoid</a:t>
            </a:r>
            <a:r>
              <a:rPr lang="en-US" spc="3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any</a:t>
            </a:r>
            <a:r>
              <a:rPr lang="en-US" spc="3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form</a:t>
            </a:r>
            <a:r>
              <a:rPr lang="en-US" spc="3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a:t>
            </a:r>
            <a:r>
              <a:rPr lang="en-US" spc="3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foul</a:t>
            </a:r>
            <a:r>
              <a:rPr lang="en-US" spc="350" dirty="0">
                <a:solidFill>
                  <a:srgbClr val="000000"/>
                </a:solidFill>
                <a:effectLst/>
                <a:ea typeface="Times New Roman" panose="02020603050405020304" pitchFamily="18" charset="0"/>
                <a:cs typeface="Times New Roman" panose="02020603050405020304" pitchFamily="18" charset="0"/>
              </a:rPr>
              <a:t> </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anguage.  Display</a:t>
            </a:r>
            <a:r>
              <a:rPr lang="en-US" spc="3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zero</a:t>
            </a:r>
            <a:r>
              <a:rPr lang="en-US" spc="3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erance</a:t>
            </a:r>
            <a:r>
              <a:rPr lang="en-US" spc="3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for</a:t>
            </a:r>
            <a:r>
              <a:rPr lang="en-US" spc="35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it</a:t>
            </a:r>
            <a:r>
              <a:rPr lang="en-US" spc="37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from</a:t>
            </a:r>
            <a:r>
              <a:rPr lang="en-US" spc="3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your players,</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parents,</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coaches</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a:t>
            </a:r>
            <a:r>
              <a:rPr lang="en-US" spc="-10"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or</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 during,</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after</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ga</a:t>
            </a:r>
            <a:r>
              <a:rPr lang="en-US" spc="-5" dirty="0">
                <a:solidFill>
                  <a:srgbClr val="000000"/>
                </a:solidFill>
                <a:effectLst/>
                <a:ea typeface="Times New Roman" panose="02020603050405020304" pitchFamily="18" charset="0"/>
                <a:cs typeface="Times New Roman" panose="02020603050405020304" pitchFamily="18" charset="0"/>
              </a:rPr>
              <a:t>m</a:t>
            </a:r>
            <a:r>
              <a:rPr lang="en-US" dirty="0">
                <a:solidFill>
                  <a:srgbClr val="000000"/>
                </a:solidFill>
                <a:effectLst/>
                <a:ea typeface="Times New Roman" panose="02020603050405020304" pitchFamily="18" charset="0"/>
                <a:cs typeface="Times New Roman" panose="02020603050405020304" pitchFamily="18" charset="0"/>
              </a:rPr>
              <a:t>e.</a:t>
            </a:r>
          </a:p>
          <a:p>
            <a:pPr marL="0" marR="35560" indent="0">
              <a:lnSpc>
                <a:spcPct val="100000"/>
              </a:lnSpc>
              <a:spcBef>
                <a:spcPts val="20"/>
              </a:spcBef>
              <a:buNone/>
              <a:tabLst>
                <a:tab pos="228600" algn="l"/>
                <a:tab pos="520700" algn="l"/>
                <a:tab pos="3492500" algn="l"/>
              </a:tabLst>
            </a:pPr>
            <a:endParaRPr lang="en-US" dirty="0">
              <a:effectLst/>
              <a:ea typeface="Times New Roman" panose="02020603050405020304" pitchFamily="18" charset="0"/>
              <a:cs typeface="Times New Roman" panose="02020603050405020304" pitchFamily="18" charset="0"/>
            </a:endParaRPr>
          </a:p>
          <a:p>
            <a:pPr marR="36195">
              <a:lnSpc>
                <a:spcPct val="100000"/>
              </a:lnSpc>
              <a:spcBef>
                <a:spcPts val="20"/>
              </a:spcBef>
              <a:tabLst>
                <a:tab pos="228600" algn="l"/>
                <a:tab pos="520700" algn="l"/>
              </a:tabLst>
            </a:pPr>
            <a:r>
              <a:rPr lang="en-US" dirty="0">
                <a:solidFill>
                  <a:srgbClr val="000000"/>
                </a:solidFill>
                <a:effectLst/>
                <a:ea typeface="Times New Roman" panose="02020603050405020304" pitchFamily="18" charset="0"/>
                <a:cs typeface="Times New Roman" panose="02020603050405020304" pitchFamily="18" charset="0"/>
              </a:rPr>
              <a:t>Hold</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parents</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meeting</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at</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 first</a:t>
            </a:r>
            <a:r>
              <a:rPr lang="en-US" spc="-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prac</a:t>
            </a:r>
            <a:r>
              <a:rPr lang="en-US" spc="-5" dirty="0">
                <a:solidFill>
                  <a:srgbClr val="000000"/>
                </a:solidFill>
                <a:effectLst/>
                <a:ea typeface="Times New Roman" panose="02020603050405020304" pitchFamily="18" charset="0"/>
                <a:cs typeface="Times New Roman" panose="02020603050405020304" pitchFamily="18" charset="0"/>
              </a:rPr>
              <a:t>t</a:t>
            </a:r>
            <a:r>
              <a:rPr lang="en-US" dirty="0">
                <a:solidFill>
                  <a:srgbClr val="000000"/>
                </a:solidFill>
                <a:effectLst/>
                <a:ea typeface="Times New Roman" panose="02020603050405020304" pitchFamily="18" charset="0"/>
                <a:cs typeface="Times New Roman" panose="02020603050405020304" pitchFamily="18" charset="0"/>
              </a:rPr>
              <a:t>ice</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in</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order</a:t>
            </a:r>
            <a:r>
              <a:rPr lang="en-US" spc="-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to</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familiarize</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them</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with</a:t>
            </a:r>
            <a:r>
              <a:rPr lang="en-US" spc="-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you and</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your</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expectat</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ons. </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Identify</a:t>
            </a:r>
            <a:r>
              <a:rPr lang="en-US" spc="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practice</a:t>
            </a:r>
            <a:r>
              <a:rPr lang="en-US" spc="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times,</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team</a:t>
            </a:r>
            <a:r>
              <a:rPr lang="en-US" spc="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ru</a:t>
            </a:r>
            <a:r>
              <a:rPr lang="en-US" spc="-5" dirty="0">
                <a:solidFill>
                  <a:srgbClr val="000000"/>
                </a:solidFill>
                <a:effectLst/>
                <a:ea typeface="Times New Roman" panose="02020603050405020304" pitchFamily="18" charset="0"/>
                <a:cs typeface="Times New Roman" panose="02020603050405020304" pitchFamily="18" charset="0"/>
              </a:rPr>
              <a:t>l</a:t>
            </a:r>
            <a:r>
              <a:rPr lang="en-US" dirty="0">
                <a:solidFill>
                  <a:srgbClr val="000000"/>
                </a:solidFill>
                <a:effectLst/>
                <a:ea typeface="Times New Roman" panose="02020603050405020304" pitchFamily="18" charset="0"/>
                <a:cs typeface="Times New Roman" panose="02020603050405020304" pitchFamily="18" charset="0"/>
              </a:rPr>
              <a:t>es and</a:t>
            </a:r>
            <a:r>
              <a:rPr lang="en-US" spc="40" dirty="0">
                <a:solidFill>
                  <a:srgbClr val="000000"/>
                </a:solidFill>
                <a:effectLst/>
                <a:ea typeface="Times New Roman" panose="02020603050405020304" pitchFamily="18" charset="0"/>
                <a:cs typeface="Times New Roman" panose="02020603050405020304" pitchFamily="18" charset="0"/>
              </a:rPr>
              <a:t> </a:t>
            </a:r>
            <a:r>
              <a:rPr lang="en-US" spc="40" dirty="0">
                <a:solidFill>
                  <a:srgbClr val="000000"/>
                </a:solidFill>
                <a:ea typeface="Times New Roman" panose="02020603050405020304" pitchFamily="18" charset="0"/>
                <a:cs typeface="Times New Roman" panose="02020603050405020304" pitchFamily="18" charset="0"/>
              </a:rPr>
              <a:t>collect release forms</a:t>
            </a:r>
            <a:r>
              <a:rPr lang="en-US" dirty="0">
                <a:solidFill>
                  <a:srgbClr val="000000"/>
                </a:solidFill>
                <a:effectLst/>
                <a:ea typeface="Times New Roman" panose="02020603050405020304" pitchFamily="18" charset="0"/>
                <a:cs typeface="Times New Roman" panose="02020603050405020304" pitchFamily="18" charset="0"/>
              </a:rPr>
              <a:t>.</a:t>
            </a:r>
          </a:p>
          <a:p>
            <a:pPr marL="0" marR="36195" indent="0">
              <a:lnSpc>
                <a:spcPct val="100000"/>
              </a:lnSpc>
              <a:spcBef>
                <a:spcPts val="20"/>
              </a:spcBef>
              <a:buNone/>
              <a:tabLst>
                <a:tab pos="228600" algn="l"/>
                <a:tab pos="520700" algn="l"/>
              </a:tabLst>
            </a:pPr>
            <a:endParaRPr lang="en-US" dirty="0">
              <a:effectLst/>
              <a:ea typeface="Times New Roman" panose="02020603050405020304" pitchFamily="18" charset="0"/>
              <a:cs typeface="Times New Roman" panose="02020603050405020304" pitchFamily="18" charset="0"/>
            </a:endParaRPr>
          </a:p>
          <a:p>
            <a:pPr marR="35560">
              <a:lnSpc>
                <a:spcPct val="100000"/>
              </a:lnSpc>
              <a:spcBef>
                <a:spcPts val="20"/>
              </a:spcBef>
              <a:tabLst>
                <a:tab pos="228600" algn="l"/>
                <a:tab pos="520700" algn="l"/>
                <a:tab pos="3937000" algn="l"/>
              </a:tabLst>
            </a:pPr>
            <a:r>
              <a:rPr lang="en-US" dirty="0">
                <a:solidFill>
                  <a:srgbClr val="000000"/>
                </a:solidFill>
                <a:effectLst/>
                <a:ea typeface="Times New Roman" panose="02020603050405020304" pitchFamily="18" charset="0"/>
                <a:cs typeface="Times New Roman" panose="02020603050405020304" pitchFamily="18" charset="0"/>
              </a:rPr>
              <a:t>Support</a:t>
            </a:r>
            <a:r>
              <a:rPr lang="en-US" spc="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12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referees</a:t>
            </a:r>
            <a:r>
              <a:rPr lang="en-US" spc="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1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their</a:t>
            </a:r>
            <a:r>
              <a:rPr lang="en-US" spc="1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decis</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ons.  If</a:t>
            </a:r>
            <a:r>
              <a:rPr lang="en-US" spc="1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you</a:t>
            </a:r>
            <a:r>
              <a:rPr lang="en-US" spc="1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have</a:t>
            </a:r>
            <a:r>
              <a:rPr lang="en-US" spc="1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a:t>
            </a:r>
            <a:r>
              <a:rPr lang="en-US" spc="1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specific</a:t>
            </a:r>
            <a:r>
              <a:rPr lang="en-US" spc="9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concern</a:t>
            </a:r>
            <a:r>
              <a:rPr lang="en-US" spc="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that cannot</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be</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addressed at</a:t>
            </a:r>
            <a:r>
              <a:rPr lang="en-US" spc="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4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field,</a:t>
            </a:r>
            <a:r>
              <a:rPr lang="en-US" spc="3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contact</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45" dirty="0">
                <a:solidFill>
                  <a:srgbClr val="000000"/>
                </a:solidFill>
                <a:effectLst/>
                <a:ea typeface="Times New Roman" panose="02020603050405020304" pitchFamily="18" charset="0"/>
                <a:cs typeface="Times New Roman" panose="02020603050405020304" pitchFamily="18" charset="0"/>
              </a:rPr>
              <a:t> </a:t>
            </a:r>
            <a:r>
              <a:rPr lang="en-US" spc="45" dirty="0">
                <a:solidFill>
                  <a:srgbClr val="000000"/>
                </a:solidFill>
                <a:ea typeface="Times New Roman" panose="02020603050405020304" pitchFamily="18" charset="0"/>
                <a:cs typeface="Times New Roman" panose="02020603050405020304" pitchFamily="18" charset="0"/>
              </a:rPr>
              <a:t>Board of Directors </a:t>
            </a:r>
            <a:r>
              <a:rPr lang="en-US" dirty="0">
                <a:solidFill>
                  <a:srgbClr val="000000"/>
                </a:solidFill>
                <a:effectLst/>
                <a:ea typeface="Times New Roman" panose="02020603050405020304" pitchFamily="18" charset="0"/>
                <a:cs typeface="Times New Roman" panose="02020603050405020304" pitchFamily="18" charset="0"/>
              </a:rPr>
              <a:t>as</a:t>
            </a:r>
            <a:r>
              <a:rPr lang="en-US" spc="-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soon</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as</a:t>
            </a:r>
            <a:r>
              <a:rPr lang="en-US" spc="-1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poss</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ble.</a:t>
            </a:r>
          </a:p>
          <a:p>
            <a:pPr marL="0" marR="35560" indent="0">
              <a:lnSpc>
                <a:spcPct val="100000"/>
              </a:lnSpc>
              <a:spcBef>
                <a:spcPts val="20"/>
              </a:spcBef>
              <a:buNone/>
              <a:tabLst>
                <a:tab pos="228600" algn="l"/>
                <a:tab pos="520700" algn="l"/>
                <a:tab pos="3937000" algn="l"/>
              </a:tabLst>
            </a:pPr>
            <a:endParaRPr lang="en-US" dirty="0">
              <a:effectLst/>
              <a:ea typeface="Times New Roman" panose="02020603050405020304" pitchFamily="18" charset="0"/>
              <a:cs typeface="Times New Roman" panose="02020603050405020304" pitchFamily="18" charset="0"/>
            </a:endParaRPr>
          </a:p>
          <a:p>
            <a:pPr marR="35560">
              <a:lnSpc>
                <a:spcPct val="100000"/>
              </a:lnSpc>
              <a:spcBef>
                <a:spcPts val="0"/>
              </a:spcBef>
              <a:tabLst>
                <a:tab pos="228600" algn="l"/>
                <a:tab pos="520700" algn="l"/>
              </a:tabLst>
            </a:pPr>
            <a:r>
              <a:rPr lang="en-US" dirty="0">
                <a:solidFill>
                  <a:srgbClr val="000000"/>
                </a:solidFill>
                <a:effectLst/>
                <a:ea typeface="Times New Roman" panose="02020603050405020304" pitchFamily="18" charset="0"/>
                <a:cs typeface="Times New Roman" panose="02020603050405020304" pitchFamily="18" charset="0"/>
              </a:rPr>
              <a:t>Ensure</a:t>
            </a:r>
            <a:r>
              <a:rPr lang="en-US" spc="17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that</a:t>
            </a:r>
            <a:r>
              <a:rPr lang="en-US" spc="1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all</a:t>
            </a:r>
            <a:r>
              <a:rPr lang="en-US" spc="20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your</a:t>
            </a:r>
            <a:r>
              <a:rPr lang="en-US" spc="1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pla</a:t>
            </a:r>
            <a:r>
              <a:rPr lang="en-US" spc="-5" dirty="0">
                <a:solidFill>
                  <a:srgbClr val="000000"/>
                </a:solidFill>
                <a:effectLst/>
                <a:ea typeface="Times New Roman" panose="02020603050405020304" pitchFamily="18" charset="0"/>
                <a:cs typeface="Times New Roman" panose="02020603050405020304" pitchFamily="18" charset="0"/>
              </a:rPr>
              <a:t>y</a:t>
            </a:r>
            <a:r>
              <a:rPr lang="en-US" dirty="0">
                <a:solidFill>
                  <a:srgbClr val="000000"/>
                </a:solidFill>
                <a:effectLst/>
                <a:ea typeface="Times New Roman" panose="02020603050405020304" pitchFamily="18" charset="0"/>
                <a:cs typeface="Times New Roman" panose="02020603050405020304" pitchFamily="18" charset="0"/>
              </a:rPr>
              <a:t>ers</a:t>
            </a:r>
            <a:r>
              <a:rPr lang="en-US" spc="17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leave</a:t>
            </a:r>
            <a:r>
              <a:rPr lang="en-US" spc="1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the</a:t>
            </a:r>
            <a:r>
              <a:rPr lang="en-US" spc="19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field</a:t>
            </a:r>
            <a:r>
              <a:rPr lang="en-US" spc="1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after</a:t>
            </a:r>
            <a:r>
              <a:rPr lang="en-US" spc="18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a:t>
            </a:r>
            <a:r>
              <a:rPr lang="en-US" spc="20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game or</a:t>
            </a:r>
            <a:r>
              <a:rPr lang="en-US" spc="20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practice</a:t>
            </a:r>
            <a:r>
              <a:rPr lang="en-US" spc="16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with</a:t>
            </a:r>
            <a:r>
              <a:rPr lang="en-US" spc="1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 adult</a:t>
            </a:r>
            <a:r>
              <a:rPr lang="en-US" spc="-3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or</a:t>
            </a:r>
            <a:r>
              <a:rPr lang="en-US" spc="-1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bling</a:t>
            </a:r>
            <a:r>
              <a:rPr lang="en-US" spc="-4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that</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you</a:t>
            </a:r>
            <a:r>
              <a:rPr lang="en-US" spc="-2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know.</a:t>
            </a:r>
          </a:p>
          <a:p>
            <a:pPr marL="0" marR="35560" indent="0">
              <a:lnSpc>
                <a:spcPct val="100000"/>
              </a:lnSpc>
              <a:spcBef>
                <a:spcPts val="0"/>
              </a:spcBef>
              <a:buNone/>
              <a:tabLst>
                <a:tab pos="228600" algn="l"/>
                <a:tab pos="520700" algn="l"/>
              </a:tabLst>
            </a:pPr>
            <a:endParaRPr lang="en-US" dirty="0">
              <a:effectLst/>
              <a:ea typeface="Times New Roman" panose="02020603050405020304" pitchFamily="18" charset="0"/>
              <a:cs typeface="Times New Roman" panose="02020603050405020304" pitchFamily="18" charset="0"/>
            </a:endParaRPr>
          </a:p>
          <a:p>
            <a:pPr marR="35560">
              <a:lnSpc>
                <a:spcPct val="100000"/>
              </a:lnSpc>
              <a:spcBef>
                <a:spcPts val="0"/>
              </a:spcBef>
              <a:tabLst>
                <a:tab pos="228600" algn="l"/>
                <a:tab pos="520700" algn="l"/>
              </a:tabLst>
            </a:pPr>
            <a:r>
              <a:rPr lang="en-US" dirty="0">
                <a:solidFill>
                  <a:srgbClr val="000000"/>
                </a:solidFill>
                <a:effectLst/>
                <a:ea typeface="Times New Roman" panose="02020603050405020304" pitchFamily="18" charset="0"/>
                <a:cs typeface="Times New Roman" panose="02020603050405020304" pitchFamily="18" charset="0"/>
              </a:rPr>
              <a:t>In</a:t>
            </a:r>
            <a:r>
              <a:rPr lang="en-US" spc="9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case</a:t>
            </a:r>
            <a:r>
              <a:rPr lang="en-US" spc="7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of</a:t>
            </a:r>
            <a:r>
              <a:rPr lang="en-US" spc="9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lightning</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and</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thunder;</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take</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shelter</a:t>
            </a:r>
            <a:r>
              <a:rPr lang="en-US" spc="6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w</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th</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y</a:t>
            </a:r>
            <a:r>
              <a:rPr lang="en-US" spc="-5" dirty="0">
                <a:solidFill>
                  <a:srgbClr val="000000"/>
                </a:solidFill>
                <a:effectLst/>
                <a:ea typeface="Times New Roman" panose="02020603050405020304" pitchFamily="18" charset="0"/>
                <a:cs typeface="Times New Roman" panose="02020603050405020304" pitchFamily="18" charset="0"/>
              </a:rPr>
              <a:t>o</a:t>
            </a:r>
            <a:r>
              <a:rPr lang="en-US" dirty="0">
                <a:solidFill>
                  <a:srgbClr val="000000"/>
                </a:solidFill>
                <a:effectLst/>
                <a:ea typeface="Times New Roman" panose="02020603050405020304" pitchFamily="18" charset="0"/>
                <a:cs typeface="Times New Roman" panose="02020603050405020304" pitchFamily="18" charset="0"/>
              </a:rPr>
              <a:t>ur</a:t>
            </a:r>
            <a:r>
              <a:rPr lang="en-US" spc="8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team</a:t>
            </a:r>
            <a:r>
              <a:rPr lang="en-US" spc="7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in</a:t>
            </a:r>
            <a:r>
              <a:rPr lang="en-US" spc="95"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bu</a:t>
            </a:r>
            <a:r>
              <a:rPr lang="en-US" spc="-5" dirty="0">
                <a:solidFill>
                  <a:srgbClr val="000000"/>
                </a:solidFill>
                <a:effectLst/>
                <a:ea typeface="Times New Roman" panose="02020603050405020304" pitchFamily="18" charset="0"/>
                <a:cs typeface="Times New Roman" panose="02020603050405020304" pitchFamily="18" charset="0"/>
              </a:rPr>
              <a:t>i</a:t>
            </a:r>
            <a:r>
              <a:rPr lang="en-US" dirty="0">
                <a:solidFill>
                  <a:srgbClr val="000000"/>
                </a:solidFill>
                <a:effectLst/>
                <a:ea typeface="Times New Roman" panose="02020603050405020304" pitchFamily="18" charset="0"/>
                <a:cs typeface="Times New Roman" panose="02020603050405020304" pitchFamily="18" charset="0"/>
              </a:rPr>
              <a:t>ldings</a:t>
            </a:r>
            <a:r>
              <a:rPr lang="en-US" spc="5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or</a:t>
            </a:r>
            <a:r>
              <a:rPr lang="en-US" spc="90" dirty="0">
                <a:solidFill>
                  <a:srgbClr val="000000"/>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in cars.</a:t>
            </a:r>
          </a:p>
          <a:p>
            <a:pPr marL="0" marR="35560" indent="0">
              <a:lnSpc>
                <a:spcPts val="1610"/>
              </a:lnSpc>
              <a:spcBef>
                <a:spcPts val="0"/>
              </a:spcBef>
              <a:buNone/>
              <a:tabLst>
                <a:tab pos="228600" algn="l"/>
                <a:tab pos="520700" algn="l"/>
              </a:tabLst>
            </a:pPr>
            <a:endParaRPr lang="en-US" dirty="0">
              <a:effectLst/>
              <a:ea typeface="Times New Roman" panose="02020603050405020304" pitchFamily="18" charset="0"/>
              <a:cs typeface="Times New Roman" panose="02020603050405020304" pitchFamily="18" charset="0"/>
            </a:endParaRPr>
          </a:p>
          <a:p>
            <a:pPr marL="0" indent="0">
              <a:lnSpc>
                <a:spcPts val="650"/>
              </a:lnSpc>
              <a:spcBef>
                <a:spcPts val="40"/>
              </a:spcBef>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947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AD06-6374-40D3-8896-CD4F8DADD4DF}"/>
              </a:ext>
            </a:extLst>
          </p:cNvPr>
          <p:cNvSpPr>
            <a:spLocks noGrp="1"/>
          </p:cNvSpPr>
          <p:nvPr>
            <p:ph type="title"/>
          </p:nvPr>
        </p:nvSpPr>
        <p:spPr/>
        <p:txBody>
          <a:bodyPr>
            <a:normAutofit/>
          </a:bodyPr>
          <a:lstStyle/>
          <a:p>
            <a:pPr algn="ctr"/>
            <a:r>
              <a:rPr lang="en-US" sz="6600" b="1" dirty="0">
                <a:solidFill>
                  <a:schemeClr val="accent1"/>
                </a:solidFill>
              </a:rPr>
              <a:t>Season Format and Focus</a:t>
            </a:r>
          </a:p>
        </p:txBody>
      </p:sp>
      <p:sp>
        <p:nvSpPr>
          <p:cNvPr id="3" name="Content Placeholder 2">
            <a:extLst>
              <a:ext uri="{FF2B5EF4-FFF2-40B4-BE49-F238E27FC236}">
                <a16:creationId xmlns:a16="http://schemas.microsoft.com/office/drawing/2014/main" id="{518C23DC-A92F-437F-BE62-CAAC3F271CEC}"/>
              </a:ext>
            </a:extLst>
          </p:cNvPr>
          <p:cNvSpPr>
            <a:spLocks noGrp="1"/>
          </p:cNvSpPr>
          <p:nvPr>
            <p:ph idx="1"/>
          </p:nvPr>
        </p:nvSpPr>
        <p:spPr>
          <a:xfrm>
            <a:off x="838199" y="1690688"/>
            <a:ext cx="10924714" cy="4934230"/>
          </a:xfrm>
        </p:spPr>
        <p:txBody>
          <a:bodyPr>
            <a:normAutofit/>
          </a:bodyPr>
          <a:lstStyle/>
          <a:p>
            <a:pPr marR="34290">
              <a:lnSpc>
                <a:spcPct val="110000"/>
              </a:lnSpc>
              <a:spcBef>
                <a:spcPts val="0"/>
              </a:spcBef>
              <a:spcAft>
                <a:spcPts val="0"/>
              </a:spcAft>
              <a:tabLst>
                <a:tab pos="1028700" algn="l"/>
                <a:tab pos="4051300" algn="l"/>
              </a:tabLst>
            </a:pPr>
            <a:r>
              <a:rPr lang="en-US" sz="2400" dirty="0">
                <a:solidFill>
                  <a:srgbClr val="000000"/>
                </a:solidFill>
                <a:effectLst/>
                <a:ea typeface="Times New Roman" panose="02020603050405020304" pitchFamily="18" charset="0"/>
                <a:cs typeface="Times New Roman" panose="02020603050405020304" pitchFamily="18" charset="0"/>
              </a:rPr>
              <a:t>BYSA</a:t>
            </a:r>
            <a:r>
              <a:rPr lang="en-US" sz="2400" spc="38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plays</a:t>
            </a:r>
            <a:r>
              <a:rPr lang="en-US" sz="2400" spc="35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both</a:t>
            </a:r>
            <a:r>
              <a:rPr lang="en-US" sz="2400" spc="35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in</a:t>
            </a:r>
            <a:r>
              <a:rPr lang="en-US" sz="2400" spc="37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the</a:t>
            </a:r>
            <a:r>
              <a:rPr lang="en-US" sz="2400" spc="36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spring and fall.</a:t>
            </a:r>
            <a:r>
              <a:rPr lang="en-US" sz="2400" dirty="0">
                <a:solidFill>
                  <a:srgbClr val="000000"/>
                </a:solidFill>
                <a:ea typeface="Times New Roman" panose="02020603050405020304" pitchFamily="18" charset="0"/>
                <a:cs typeface="Times New Roman" panose="02020603050405020304" pitchFamily="18" charset="0"/>
              </a:rPr>
              <a:t> </a:t>
            </a:r>
          </a:p>
          <a:p>
            <a:pPr marR="34290">
              <a:lnSpc>
                <a:spcPct val="110000"/>
              </a:lnSpc>
              <a:spcBef>
                <a:spcPts val="0"/>
              </a:spcBef>
              <a:spcAft>
                <a:spcPts val="0"/>
              </a:spcAft>
              <a:tabLst>
                <a:tab pos="1028700" algn="l"/>
                <a:tab pos="4051300" algn="l"/>
              </a:tabLst>
            </a:pPr>
            <a:r>
              <a:rPr lang="en-US" sz="2400" dirty="0">
                <a:solidFill>
                  <a:srgbClr val="000000"/>
                </a:solidFill>
                <a:effectLst/>
                <a:ea typeface="Times New Roman" panose="02020603050405020304" pitchFamily="18" charset="0"/>
                <a:cs typeface="Times New Roman" panose="02020603050405020304" pitchFamily="18" charset="0"/>
              </a:rPr>
              <a:t>Teams will take a break over summer and return to practice at the end of August and return to games in September.</a:t>
            </a:r>
            <a:endParaRPr lang="en-US" sz="2400" dirty="0">
              <a:solidFill>
                <a:srgbClr val="000000"/>
              </a:solidFill>
              <a:ea typeface="Times New Roman" panose="02020603050405020304" pitchFamily="18" charset="0"/>
              <a:cs typeface="Times New Roman" panose="02020603050405020304" pitchFamily="18" charset="0"/>
            </a:endParaRPr>
          </a:p>
          <a:p>
            <a:pPr marR="34290">
              <a:lnSpc>
                <a:spcPct val="110000"/>
              </a:lnSpc>
              <a:spcBef>
                <a:spcPts val="0"/>
              </a:spcBef>
              <a:spcAft>
                <a:spcPts val="0"/>
              </a:spcAft>
              <a:tabLst>
                <a:tab pos="1028700" algn="l"/>
                <a:tab pos="4051300" algn="l"/>
              </a:tabLst>
            </a:pPr>
            <a:r>
              <a:rPr lang="en-US" sz="2400" dirty="0">
                <a:solidFill>
                  <a:srgbClr val="000000"/>
                </a:solidFill>
                <a:effectLst/>
                <a:ea typeface="Times New Roman" panose="02020603050405020304" pitchFamily="18" charset="0"/>
                <a:cs typeface="Times New Roman" panose="02020603050405020304" pitchFamily="18" charset="0"/>
              </a:rPr>
              <a:t>The key</a:t>
            </a:r>
            <a:r>
              <a:rPr lang="en-US" sz="2400" spc="19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emphasis</a:t>
            </a:r>
            <a:r>
              <a:rPr lang="en-US" sz="2400" spc="16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shou</a:t>
            </a:r>
            <a:r>
              <a:rPr lang="en-US" sz="2400" spc="-5" dirty="0">
                <a:solidFill>
                  <a:srgbClr val="000000"/>
                </a:solidFill>
                <a:effectLst/>
                <a:ea typeface="Times New Roman" panose="02020603050405020304" pitchFamily="18" charset="0"/>
                <a:cs typeface="Times New Roman" panose="02020603050405020304" pitchFamily="18" charset="0"/>
              </a:rPr>
              <a:t>l</a:t>
            </a:r>
            <a:r>
              <a:rPr lang="en-US" sz="2400" dirty="0">
                <a:solidFill>
                  <a:srgbClr val="000000"/>
                </a:solidFill>
                <a:effectLst/>
                <a:ea typeface="Times New Roman" panose="02020603050405020304" pitchFamily="18" charset="0"/>
                <a:cs typeface="Times New Roman" panose="02020603050405020304" pitchFamily="18" charset="0"/>
              </a:rPr>
              <a:t>d</a:t>
            </a:r>
            <a:r>
              <a:rPr lang="en-US" sz="2400" spc="17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be</a:t>
            </a:r>
            <a:r>
              <a:rPr lang="en-US" sz="2400" spc="20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player</a:t>
            </a:r>
            <a:r>
              <a:rPr lang="en-US" sz="2400" spc="18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development,</a:t>
            </a:r>
            <a:r>
              <a:rPr lang="en-US" sz="2400" spc="13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teamwork, sportsmanship, and</a:t>
            </a:r>
            <a:r>
              <a:rPr lang="en-US" sz="2400" spc="7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fun. </a:t>
            </a:r>
            <a:r>
              <a:rPr lang="en-US" sz="2400" spc="185" dirty="0">
                <a:solidFill>
                  <a:srgbClr val="000000"/>
                </a:solidFill>
                <a:effectLst/>
                <a:ea typeface="Times New Roman" panose="02020603050405020304" pitchFamily="18" charset="0"/>
                <a:cs typeface="Times New Roman" panose="02020603050405020304" pitchFamily="18" charset="0"/>
              </a:rPr>
              <a:t> </a:t>
            </a:r>
          </a:p>
          <a:p>
            <a:pPr marR="34290">
              <a:lnSpc>
                <a:spcPct val="110000"/>
              </a:lnSpc>
              <a:spcBef>
                <a:spcPts val="0"/>
              </a:spcBef>
              <a:spcAft>
                <a:spcPts val="0"/>
              </a:spcAft>
              <a:tabLst>
                <a:tab pos="1028700" algn="l"/>
                <a:tab pos="4051300" algn="l"/>
              </a:tabLst>
            </a:pPr>
            <a:r>
              <a:rPr lang="en-US" sz="2400" dirty="0">
                <a:solidFill>
                  <a:srgbClr val="000000"/>
                </a:solidFill>
                <a:effectLst/>
                <a:ea typeface="Times New Roman" panose="02020603050405020304" pitchFamily="18" charset="0"/>
                <a:cs typeface="Times New Roman" panose="02020603050405020304" pitchFamily="18" charset="0"/>
              </a:rPr>
              <a:t>Let</a:t>
            </a:r>
            <a:r>
              <a:rPr lang="en-US" sz="2400" spc="7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them</a:t>
            </a:r>
            <a:r>
              <a:rPr lang="en-US" sz="2400" spc="6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get</a:t>
            </a:r>
            <a:r>
              <a:rPr lang="en-US" sz="2400" spc="7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muddy,</a:t>
            </a:r>
            <a:r>
              <a:rPr lang="en-US" sz="2400" spc="50" dirty="0">
                <a:solidFill>
                  <a:srgbClr val="000000"/>
                </a:solidFill>
                <a:effectLst/>
                <a:ea typeface="Times New Roman" panose="02020603050405020304" pitchFamily="18" charset="0"/>
                <a:cs typeface="Times New Roman" panose="02020603050405020304" pitchFamily="18" charset="0"/>
              </a:rPr>
              <a:t> i</a:t>
            </a:r>
            <a:r>
              <a:rPr lang="en-US" sz="2400" dirty="0">
                <a:solidFill>
                  <a:srgbClr val="000000"/>
                </a:solidFill>
                <a:effectLst/>
                <a:ea typeface="Times New Roman" panose="02020603050405020304" pitchFamily="18" charset="0"/>
                <a:cs typeface="Times New Roman" panose="02020603050405020304" pitchFamily="18" charset="0"/>
              </a:rPr>
              <a:t>t will</a:t>
            </a:r>
            <a:r>
              <a:rPr lang="en-US" sz="2400" spc="6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wash</a:t>
            </a:r>
            <a:r>
              <a:rPr lang="en-US" sz="2400" spc="6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off. </a:t>
            </a:r>
            <a:r>
              <a:rPr lang="en-US" sz="2400" spc="21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R="34290">
              <a:lnSpc>
                <a:spcPct val="110000"/>
              </a:lnSpc>
              <a:spcBef>
                <a:spcPts val="0"/>
              </a:spcBef>
              <a:spcAft>
                <a:spcPts val="0"/>
              </a:spcAft>
              <a:tabLst>
                <a:tab pos="2794000" algn="l"/>
              </a:tabLst>
            </a:pPr>
            <a:r>
              <a:rPr lang="en-US" sz="2400" dirty="0">
                <a:solidFill>
                  <a:srgbClr val="000000"/>
                </a:solidFill>
                <a:effectLst/>
                <a:ea typeface="Times New Roman" panose="02020603050405020304" pitchFamily="18" charset="0"/>
                <a:cs typeface="Times New Roman" panose="02020603050405020304" pitchFamily="18" charset="0"/>
              </a:rPr>
              <a:t>Whether</a:t>
            </a:r>
            <a:r>
              <a:rPr lang="en-US" sz="2400" spc="-5" dirty="0">
                <a:solidFill>
                  <a:srgbClr val="000000"/>
                </a:solidFill>
                <a:effectLst/>
                <a:ea typeface="Times New Roman" panose="02020603050405020304" pitchFamily="18" charset="0"/>
                <a:cs typeface="Times New Roman" panose="02020603050405020304" pitchFamily="18" charset="0"/>
              </a:rPr>
              <a:t> i</a:t>
            </a:r>
            <a:r>
              <a:rPr lang="en-US" sz="2400" dirty="0">
                <a:solidFill>
                  <a:srgbClr val="000000"/>
                </a:solidFill>
                <a:effectLst/>
                <a:ea typeface="Times New Roman" panose="02020603050405020304" pitchFamily="18" charset="0"/>
                <a:cs typeface="Times New Roman" panose="02020603050405020304" pitchFamily="18" charset="0"/>
              </a:rPr>
              <a:t>t</a:t>
            </a:r>
            <a:r>
              <a:rPr lang="en-US" sz="2400" spc="4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is</a:t>
            </a:r>
            <a:r>
              <a:rPr lang="en-US" sz="2400" spc="4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the</a:t>
            </a:r>
            <a:r>
              <a:rPr lang="en-US" sz="2400" spc="3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fall</a:t>
            </a:r>
            <a:r>
              <a:rPr lang="en-US" sz="2400" spc="2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or</a:t>
            </a:r>
            <a:r>
              <a:rPr lang="en-US" sz="2400" spc="4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spring</a:t>
            </a:r>
            <a:r>
              <a:rPr lang="en-US" sz="2400" spc="1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season, no</a:t>
            </a:r>
            <a:r>
              <a:rPr lang="en-US" sz="2400" spc="3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scores</a:t>
            </a:r>
            <a:r>
              <a:rPr lang="en-US" sz="2400" spc="1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are</a:t>
            </a:r>
            <a:r>
              <a:rPr lang="en-US" sz="2400" spc="3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recorded</a:t>
            </a:r>
            <a:r>
              <a:rPr lang="en-US" sz="2400" spc="-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by</a:t>
            </a:r>
            <a:r>
              <a:rPr lang="en-US" sz="2400" spc="3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or</a:t>
            </a:r>
            <a:r>
              <a:rPr lang="en-US" sz="2400" spc="4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for</a:t>
            </a:r>
            <a:r>
              <a:rPr lang="en-US" sz="2400" spc="35"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the</a:t>
            </a:r>
            <a:r>
              <a:rPr lang="en-US" sz="2400" spc="3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league. </a:t>
            </a:r>
          </a:p>
          <a:p>
            <a:pPr marR="34290">
              <a:lnSpc>
                <a:spcPct val="110000"/>
              </a:lnSpc>
              <a:spcBef>
                <a:spcPts val="0"/>
              </a:spcBef>
              <a:spcAft>
                <a:spcPts val="0"/>
              </a:spcAft>
              <a:tabLst>
                <a:tab pos="2794000" algn="l"/>
              </a:tabLst>
            </a:pPr>
            <a:r>
              <a:rPr lang="en-US" sz="2400" dirty="0">
                <a:solidFill>
                  <a:srgbClr val="000000"/>
                </a:solidFill>
                <a:effectLst/>
                <a:ea typeface="Times New Roman" panose="02020603050405020304" pitchFamily="18" charset="0"/>
                <a:cs typeface="Times New Roman" panose="02020603050405020304" pitchFamily="18" charset="0"/>
              </a:rPr>
              <a:t>The</a:t>
            </a:r>
            <a:r>
              <a:rPr lang="en-US" sz="2400" spc="13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league</a:t>
            </a:r>
            <a:r>
              <a:rPr lang="en-US" sz="2400" spc="11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keeps</a:t>
            </a:r>
            <a:r>
              <a:rPr lang="en-US" sz="2400" spc="12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no</a:t>
            </a:r>
            <a:r>
              <a:rPr lang="en-US" sz="2400" spc="14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standings.	</a:t>
            </a:r>
          </a:p>
          <a:p>
            <a:pPr marR="34290">
              <a:lnSpc>
                <a:spcPct val="110000"/>
              </a:lnSpc>
              <a:spcBef>
                <a:spcPts val="0"/>
              </a:spcBef>
              <a:tabLst>
                <a:tab pos="2794000" algn="l"/>
              </a:tabLst>
            </a:pP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Coaches</a:t>
            </a:r>
            <a:r>
              <a:rPr lang="en-US" sz="2400" spc="40" dirty="0">
                <a:solidFill>
                  <a:srgbClr val="000000"/>
                </a:solidFill>
                <a:effectLst/>
                <a:highlight>
                  <a:srgbClr val="FFFF00"/>
                </a:highlight>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need</a:t>
            </a:r>
            <a:r>
              <a:rPr lang="en-US" sz="2400" spc="65" dirty="0">
                <a:solidFill>
                  <a:srgbClr val="000000"/>
                </a:solidFill>
                <a:effectLst/>
                <a:highlight>
                  <a:srgbClr val="FFFF00"/>
                </a:highlight>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to make</a:t>
            </a:r>
            <a:r>
              <a:rPr lang="en-US" sz="2400" spc="-35" dirty="0">
                <a:solidFill>
                  <a:srgbClr val="000000"/>
                </a:solidFill>
                <a:effectLst/>
                <a:highlight>
                  <a:srgbClr val="FFFF00"/>
                </a:highlight>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the</a:t>
            </a:r>
            <a:r>
              <a:rPr lang="en-US" sz="2400" spc="-20" dirty="0">
                <a:solidFill>
                  <a:srgbClr val="000000"/>
                </a:solidFill>
                <a:effectLst/>
                <a:highlight>
                  <a:srgbClr val="FFFF00"/>
                </a:highlight>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new</a:t>
            </a:r>
            <a:r>
              <a:rPr lang="en-US" sz="2400" spc="-25" dirty="0">
                <a:solidFill>
                  <a:srgbClr val="000000"/>
                </a:solidFill>
                <a:effectLst/>
                <a:highlight>
                  <a:srgbClr val="FFFF00"/>
                </a:highlight>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parents</a:t>
            </a:r>
            <a:r>
              <a:rPr lang="en-US" sz="2400" spc="-45" dirty="0">
                <a:solidFill>
                  <a:srgbClr val="000000"/>
                </a:solidFill>
                <a:effectLst/>
                <a:highlight>
                  <a:srgbClr val="FFFF00"/>
                </a:highlight>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aware</a:t>
            </a:r>
            <a:r>
              <a:rPr lang="en-US" sz="2400" spc="-40" dirty="0">
                <a:solidFill>
                  <a:srgbClr val="000000"/>
                </a:solidFill>
                <a:effectLst/>
                <a:highlight>
                  <a:srgbClr val="FFFF00"/>
                </a:highlight>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of</a:t>
            </a:r>
            <a:r>
              <a:rPr lang="en-US" sz="2400" spc="-10" dirty="0">
                <a:solidFill>
                  <a:srgbClr val="000000"/>
                </a:solidFill>
                <a:effectLst/>
                <a:highlight>
                  <a:srgbClr val="FFFF00"/>
                </a:highlight>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00"/>
                </a:highlight>
                <a:ea typeface="Times New Roman" panose="02020603050405020304" pitchFamily="18" charset="0"/>
                <a:cs typeface="Times New Roman" panose="02020603050405020304" pitchFamily="18" charset="0"/>
              </a:rPr>
              <a:t>this.</a:t>
            </a:r>
            <a:endParaRPr lang="en-US" sz="2400" dirty="0">
              <a:effectLst/>
              <a:highlight>
                <a:srgbClr val="FFFF00"/>
              </a:highlight>
              <a:ea typeface="Times New Roman" panose="02020603050405020304" pitchFamily="18" charset="0"/>
              <a:cs typeface="Times New Roman" panose="02020603050405020304" pitchFamily="18" charset="0"/>
            </a:endParaRPr>
          </a:p>
          <a:p>
            <a:pPr marR="34290">
              <a:lnSpc>
                <a:spcPts val="1610"/>
              </a:lnSpc>
              <a:spcBef>
                <a:spcPts val="0"/>
              </a:spcBef>
              <a:spcAft>
                <a:spcPts val="0"/>
              </a:spcAft>
              <a:tabLst>
                <a:tab pos="2794000" algn="l"/>
              </a:tabLst>
            </a:pPr>
            <a:endParaRPr lang="en-US" sz="2400" dirty="0">
              <a:effectLst/>
              <a:ea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662872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1342</Words>
  <Application>Microsoft Office PowerPoint</Application>
  <PresentationFormat>Widescreen</PresentationFormat>
  <Paragraphs>209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2021 BYSA Coach Meeting</vt:lpstr>
      <vt:lpstr>PowerPoint Presentation</vt:lpstr>
      <vt:lpstr>Agenda</vt:lpstr>
      <vt:lpstr>Introduction of Board Members</vt:lpstr>
      <vt:lpstr>Background and Structure</vt:lpstr>
      <vt:lpstr>Division Rule Overview</vt:lpstr>
      <vt:lpstr>Practice and Games</vt:lpstr>
      <vt:lpstr>Guiding Principles</vt:lpstr>
      <vt:lpstr>Season Format and Focus</vt:lpstr>
      <vt:lpstr>Coach Conduct</vt:lpstr>
      <vt:lpstr>1st Practice</vt:lpstr>
      <vt:lpstr>Equipment</vt:lpstr>
      <vt:lpstr>First Aid</vt:lpstr>
      <vt:lpstr>Team Name and Medals</vt:lpstr>
      <vt:lpstr>Safety</vt:lpstr>
      <vt:lpstr>Safety</vt:lpstr>
      <vt:lpstr>Lower Area (Spence Field) </vt:lpstr>
      <vt:lpstr>Upper Area (Behind Spray Park)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BYSA Coach Meeting</dc:title>
  <dc:creator>ANDY LOGUE</dc:creator>
  <cp:lastModifiedBy>ANDY LOGUE</cp:lastModifiedBy>
  <cp:revision>27</cp:revision>
  <dcterms:created xsi:type="dcterms:W3CDTF">2021-03-26T22:12:30Z</dcterms:created>
  <dcterms:modified xsi:type="dcterms:W3CDTF">2022-04-12T00:46:41Z</dcterms:modified>
</cp:coreProperties>
</file>